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tSHkiDT8qVf2p3HquX77x7Nio9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8" d="100"/>
          <a:sy n="108" d="100"/>
        </p:scale>
        <p:origin x="-104" y="-4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41" Type="http://customschemas.google.com/relationships/presentationmetadata" Target="metadata"/><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5882666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2" name="Google Shape;272;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9" name="Google Shape;279;p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5" name="Google Shape;285;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2" name="Google Shape;292;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9" name="Google Shape;299;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8" name="Google Shape;308;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7" name="Google Shape;317;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b2e27606d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8" name="Google Shape;328;gb2e27606d1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b2e27606d1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0" name="Google Shape;340;gb2e27606d1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0" name="Google Shape;350;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1" name="Google Shape;211;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1" name="Google Shape;361;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1" name="Google Shape;371;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b2e27606d1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2" name="Google Shape;382;gb2e27606d1_0_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b2e27606d1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4" name="Google Shape;394;gb2e27606d1_0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6" name="Google Shape;406;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5" name="Google Shape;415;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4" name="Google Shape;22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0" name="Google Shape;24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 name="Google Shape;252;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9" name="Google Shape;259;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7"/>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7"/>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7"/>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7"/>
          <p:cNvSpPr/>
          <p:nvPr/>
        </p:nvSpPr>
        <p:spPr>
          <a:xfrm>
            <a:off x="284163" y="444728"/>
            <a:ext cx="8574087" cy="1468437"/>
          </a:xfrm>
          <a:prstGeom prst="rect">
            <a:avLst/>
          </a:prstGeom>
          <a:solidFill>
            <a:srgbClr val="262626">
              <a:alpha val="83921"/>
            </a:srgbClr>
          </a:solidFill>
          <a:ln>
            <a:noFill/>
          </a:ln>
        </p:spPr>
        <p:txBody>
          <a:bodyPr spcFirstLastPara="1" wrap="square" lIns="91425" tIns="45700" rIns="182875" bIns="365750" anchor="b" anchorCtr="0">
            <a:normAutofit/>
          </a:bodyPr>
          <a:lstStyle/>
          <a:p>
            <a:pPr marL="0" marR="0" lvl="0" indent="0" algn="l" rtl="0">
              <a:lnSpc>
                <a:spcPct val="100000"/>
              </a:lnSpc>
              <a:spcBef>
                <a:spcPts val="0"/>
              </a:spcBef>
              <a:spcAft>
                <a:spcPts val="0"/>
              </a:spcAft>
              <a:buClr>
                <a:schemeClr val="dk1"/>
              </a:buClr>
              <a:buSzPts val="4200"/>
              <a:buFont typeface="Calibri"/>
              <a:buNone/>
            </a:pPr>
            <a:endParaRPr sz="4200" b="0" i="0" u="none" strike="noStrike" cap="none">
              <a:solidFill>
                <a:schemeClr val="lt1"/>
              </a:solidFill>
              <a:latin typeface="Corbel"/>
              <a:ea typeface="Corbel"/>
              <a:cs typeface="Corbel"/>
              <a:sym typeface="Corbel"/>
            </a:endParaRPr>
          </a:p>
        </p:txBody>
      </p:sp>
      <p:grpSp>
        <p:nvGrpSpPr>
          <p:cNvPr id="16" name="Google Shape;16;p27"/>
          <p:cNvGrpSpPr/>
          <p:nvPr/>
        </p:nvGrpSpPr>
        <p:grpSpPr>
          <a:xfrm>
            <a:off x="284163" y="1906542"/>
            <a:ext cx="8576373" cy="137411"/>
            <a:chOff x="284163" y="1759424"/>
            <a:chExt cx="8576373" cy="137411"/>
          </a:xfrm>
        </p:grpSpPr>
        <p:sp>
          <p:nvSpPr>
            <p:cNvPr id="17" name="Google Shape;17;p27"/>
            <p:cNvSpPr/>
            <p:nvPr/>
          </p:nvSpPr>
          <p:spPr>
            <a:xfrm>
              <a:off x="284163" y="1759424"/>
              <a:ext cx="2743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27"/>
            <p:cNvSpPr/>
            <p:nvPr/>
          </p:nvSpPr>
          <p:spPr>
            <a:xfrm>
              <a:off x="3026392" y="1759424"/>
              <a:ext cx="1600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27"/>
            <p:cNvSpPr/>
            <p:nvPr/>
          </p:nvSpPr>
          <p:spPr>
            <a:xfrm>
              <a:off x="4626864" y="1759424"/>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0" name="Google Shape;20;p27"/>
          <p:cNvSpPr txBox="1"/>
          <p:nvPr/>
        </p:nvSpPr>
        <p:spPr>
          <a:xfrm>
            <a:off x="8230889" y="444728"/>
            <a:ext cx="58702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Calibri"/>
                <a:ea typeface="Calibri"/>
                <a:cs typeface="Calibri"/>
                <a:sym typeface="Calibri"/>
              </a:rPr>
              <a:t>🡽</a:t>
            </a:r>
            <a:endParaRPr sz="3600" b="0" i="0" u="none" strike="noStrike" cap="none">
              <a:solidFill>
                <a:schemeClr val="lt1"/>
              </a:solidFill>
              <a:latin typeface="Calibri"/>
              <a:ea typeface="Calibri"/>
              <a:cs typeface="Calibri"/>
              <a:sym typeface="Calibri"/>
            </a:endParaRPr>
          </a:p>
        </p:txBody>
      </p:sp>
      <p:sp>
        <p:nvSpPr>
          <p:cNvPr id="21" name="Google Shape;21;p27"/>
          <p:cNvSpPr txBox="1">
            <a:spLocks noGrp="1"/>
          </p:cNvSpPr>
          <p:nvPr>
            <p:ph type="ctrTitle"/>
          </p:nvPr>
        </p:nvSpPr>
        <p:spPr>
          <a:xfrm>
            <a:off x="421341" y="449005"/>
            <a:ext cx="7808976" cy="1088136"/>
          </a:xfrm>
          <a:prstGeom prst="rect">
            <a:avLst/>
          </a:prstGeom>
          <a:noFill/>
          <a:ln>
            <a:noFill/>
          </a:ln>
        </p:spPr>
        <p:txBody>
          <a:bodyPr spcFirstLastPara="1" wrap="square" lIns="91425" tIns="45700" rIns="91425" bIns="45700" anchor="b" anchorCtr="0">
            <a:normAutofit/>
          </a:bodyPr>
          <a:lstStyle>
            <a:lvl1pPr lvl="0" algn="l">
              <a:lnSpc>
                <a:spcPct val="109523"/>
              </a:lnSpc>
              <a:spcBef>
                <a:spcPts val="0"/>
              </a:spcBef>
              <a:spcAft>
                <a:spcPts val="0"/>
              </a:spcAft>
              <a:buClr>
                <a:schemeClr val="lt1"/>
              </a:buClr>
              <a:buSzPts val="4200"/>
              <a:buFont typeface="Corbel"/>
              <a:buNone/>
              <a:defRPr sz="4200">
                <a:solidFill>
                  <a:schemeClr val="lt1"/>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7"/>
          <p:cNvSpPr txBox="1">
            <a:spLocks noGrp="1"/>
          </p:cNvSpPr>
          <p:nvPr>
            <p:ph type="subTitle" idx="1"/>
          </p:nvPr>
        </p:nvSpPr>
        <p:spPr>
          <a:xfrm>
            <a:off x="476205" y="1532427"/>
            <a:ext cx="7754112" cy="48463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A5A5A5"/>
              </a:buClr>
              <a:buSzPts val="1620"/>
              <a:buFont typeface="Noto Sans Symbols"/>
              <a:buNone/>
              <a:defRPr sz="1800">
                <a:solidFill>
                  <a:schemeClr val="lt1"/>
                </a:solidFill>
                <a:latin typeface="Calibri"/>
                <a:ea typeface="Calibri"/>
                <a:cs typeface="Calibri"/>
                <a:sym typeface="Calibri"/>
              </a:defRPr>
            </a:lvl1pPr>
            <a:lvl2pPr lvl="1" algn="ctr">
              <a:lnSpc>
                <a:spcPct val="100000"/>
              </a:lnSpc>
              <a:spcBef>
                <a:spcPts val="600"/>
              </a:spcBef>
              <a:spcAft>
                <a:spcPts val="0"/>
              </a:spcAft>
              <a:buSzPts val="1980"/>
              <a:buNone/>
              <a:defRPr>
                <a:solidFill>
                  <a:srgbClr val="888888"/>
                </a:solidFill>
              </a:defRPr>
            </a:lvl2pPr>
            <a:lvl3pPr lvl="2" algn="ctr">
              <a:lnSpc>
                <a:spcPct val="100000"/>
              </a:lnSpc>
              <a:spcBef>
                <a:spcPts val="600"/>
              </a:spcBef>
              <a:spcAft>
                <a:spcPts val="0"/>
              </a:spcAft>
              <a:buSzPts val="1800"/>
              <a:buNone/>
              <a:defRPr>
                <a:solidFill>
                  <a:srgbClr val="888888"/>
                </a:solidFill>
              </a:defRPr>
            </a:lvl3pPr>
            <a:lvl4pPr lvl="3" algn="ctr">
              <a:lnSpc>
                <a:spcPct val="100000"/>
              </a:lnSpc>
              <a:spcBef>
                <a:spcPts val="600"/>
              </a:spcBef>
              <a:spcAft>
                <a:spcPts val="0"/>
              </a:spcAft>
              <a:buSzPts val="1620"/>
              <a:buNone/>
              <a:defRPr>
                <a:solidFill>
                  <a:srgbClr val="888888"/>
                </a:solidFill>
              </a:defRPr>
            </a:lvl4pPr>
            <a:lvl5pPr lvl="4" algn="ctr">
              <a:lnSpc>
                <a:spcPct val="100000"/>
              </a:lnSpc>
              <a:spcBef>
                <a:spcPts val="600"/>
              </a:spcBef>
              <a:spcAft>
                <a:spcPts val="0"/>
              </a:spcAft>
              <a:buSzPts val="1620"/>
              <a:buNone/>
              <a:defRPr>
                <a:solidFill>
                  <a:srgbClr val="888888"/>
                </a:solidFill>
              </a:defRPr>
            </a:lvl5pPr>
            <a:lvl6pPr lvl="5" algn="ctr">
              <a:lnSpc>
                <a:spcPct val="100000"/>
              </a:lnSpc>
              <a:spcBef>
                <a:spcPts val="600"/>
              </a:spcBef>
              <a:spcAft>
                <a:spcPts val="0"/>
              </a:spcAft>
              <a:buSzPts val="1620"/>
              <a:buNone/>
              <a:defRPr>
                <a:solidFill>
                  <a:srgbClr val="888888"/>
                </a:solidFill>
              </a:defRPr>
            </a:lvl6pPr>
            <a:lvl7pPr lvl="6" algn="ctr">
              <a:lnSpc>
                <a:spcPct val="100000"/>
              </a:lnSpc>
              <a:spcBef>
                <a:spcPts val="600"/>
              </a:spcBef>
              <a:spcAft>
                <a:spcPts val="0"/>
              </a:spcAft>
              <a:buSzPts val="1620"/>
              <a:buNone/>
              <a:defRPr>
                <a:solidFill>
                  <a:srgbClr val="888888"/>
                </a:solidFill>
              </a:defRPr>
            </a:lvl7pPr>
            <a:lvl8pPr lvl="7" algn="ctr">
              <a:lnSpc>
                <a:spcPct val="100000"/>
              </a:lnSpc>
              <a:spcBef>
                <a:spcPts val="600"/>
              </a:spcBef>
              <a:spcAft>
                <a:spcPts val="0"/>
              </a:spcAft>
              <a:buSzPts val="1620"/>
              <a:buNone/>
              <a:defRPr>
                <a:solidFill>
                  <a:srgbClr val="888888"/>
                </a:solidFill>
              </a:defRPr>
            </a:lvl8pPr>
            <a:lvl9pPr lvl="8" algn="ctr">
              <a:lnSpc>
                <a:spcPct val="100000"/>
              </a:lnSpc>
              <a:spcBef>
                <a:spcPts val="600"/>
              </a:spcBef>
              <a:spcAft>
                <a:spcPts val="0"/>
              </a:spcAft>
              <a:buSzPts val="1620"/>
              <a:buNone/>
              <a:defRPr>
                <a:solidFill>
                  <a:srgbClr val="888888"/>
                </a:solidFill>
              </a:defRPr>
            </a:lvl9pPr>
          </a:lstStyle>
          <a:p>
            <a:endParaRPr/>
          </a:p>
        </p:txBody>
      </p:sp>
      <p:sp>
        <p:nvSpPr>
          <p:cNvPr id="23" name="Google Shape;23;p27"/>
          <p:cNvSpPr/>
          <p:nvPr/>
        </p:nvSpPr>
        <p:spPr>
          <a:xfrm>
            <a:off x="284163" y="6227064"/>
            <a:ext cx="8574087" cy="173736"/>
          </a:xfrm>
          <a:prstGeom prst="rect">
            <a:avLst/>
          </a:prstGeom>
          <a:solidFill>
            <a:srgbClr val="262626">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7"/>
        <p:cNvGrpSpPr/>
        <p:nvPr/>
      </p:nvGrpSpPr>
      <p:grpSpPr>
        <a:xfrm>
          <a:off x="0" y="0"/>
          <a:ext cx="0" cy="0"/>
          <a:chOff x="0" y="0"/>
          <a:chExt cx="0" cy="0"/>
        </a:xfrm>
      </p:grpSpPr>
      <p:sp>
        <p:nvSpPr>
          <p:cNvPr id="118" name="Google Shape;118;p36"/>
          <p:cNvSpPr txBox="1">
            <a:spLocks noGrp="1"/>
          </p:cNvSpPr>
          <p:nvPr>
            <p:ph type="title"/>
          </p:nvPr>
        </p:nvSpPr>
        <p:spPr>
          <a:xfrm>
            <a:off x="268941" y="1298762"/>
            <a:ext cx="4069080" cy="116205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accent2"/>
              </a:buClr>
              <a:buSzPts val="3200"/>
              <a:buFont typeface="Corbel"/>
              <a:buNone/>
              <a:defRPr sz="3200" b="1">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6"/>
          <p:cNvSpPr txBox="1">
            <a:spLocks noGrp="1"/>
          </p:cNvSpPr>
          <p:nvPr>
            <p:ph type="body" idx="1"/>
          </p:nvPr>
        </p:nvSpPr>
        <p:spPr>
          <a:xfrm>
            <a:off x="4783567" y="914400"/>
            <a:ext cx="4069080" cy="5211763"/>
          </a:xfrm>
          <a:prstGeom prst="rect">
            <a:avLst/>
          </a:prstGeom>
          <a:noFill/>
          <a:ln>
            <a:noFill/>
          </a:ln>
        </p:spPr>
        <p:txBody>
          <a:bodyPr spcFirstLastPara="1" wrap="square" lIns="91425" tIns="45700" rIns="91425" bIns="45700" anchor="t" anchorCtr="0">
            <a:normAutofit/>
          </a:bodyPr>
          <a:lstStyle>
            <a:lvl1pPr marL="457200" lvl="0" indent="-354330" algn="l">
              <a:lnSpc>
                <a:spcPct val="100000"/>
              </a:lnSpc>
              <a:spcBef>
                <a:spcPts val="2000"/>
              </a:spcBef>
              <a:spcAft>
                <a:spcPts val="0"/>
              </a:spcAft>
              <a:buSzPts val="1980"/>
              <a:buChar char="?"/>
              <a:defRPr sz="2200"/>
            </a:lvl1pPr>
            <a:lvl2pPr marL="914400" lvl="1" indent="-342900" algn="l">
              <a:lnSpc>
                <a:spcPct val="100000"/>
              </a:lnSpc>
              <a:spcBef>
                <a:spcPts val="600"/>
              </a:spcBef>
              <a:spcAft>
                <a:spcPts val="0"/>
              </a:spcAft>
              <a:buSzPts val="1800"/>
              <a:buChar char="?"/>
              <a:defRPr sz="2000"/>
            </a:lvl2pPr>
            <a:lvl3pPr marL="1371600" lvl="2" indent="-331469" algn="l">
              <a:lnSpc>
                <a:spcPct val="100000"/>
              </a:lnSpc>
              <a:spcBef>
                <a:spcPts val="600"/>
              </a:spcBef>
              <a:spcAft>
                <a:spcPts val="0"/>
              </a:spcAft>
              <a:buSzPts val="1620"/>
              <a:buChar char="?"/>
              <a:defRPr sz="1800"/>
            </a:lvl3pPr>
            <a:lvl4pPr marL="1828800" lvl="3" indent="-331469" algn="l">
              <a:lnSpc>
                <a:spcPct val="100000"/>
              </a:lnSpc>
              <a:spcBef>
                <a:spcPts val="600"/>
              </a:spcBef>
              <a:spcAft>
                <a:spcPts val="0"/>
              </a:spcAft>
              <a:buSzPts val="1620"/>
              <a:buChar char="?"/>
              <a:defRPr sz="1800"/>
            </a:lvl4pPr>
            <a:lvl5pPr marL="2286000" lvl="4" indent="-331470" algn="l">
              <a:lnSpc>
                <a:spcPct val="100000"/>
              </a:lnSpc>
              <a:spcBef>
                <a:spcPts val="600"/>
              </a:spcBef>
              <a:spcAft>
                <a:spcPts val="0"/>
              </a:spcAft>
              <a:buSzPts val="1620"/>
              <a:buChar char="?"/>
              <a:defRPr sz="1800"/>
            </a:lvl5pPr>
            <a:lvl6pPr marL="2743200" lvl="5" indent="-331470" algn="l">
              <a:lnSpc>
                <a:spcPct val="100000"/>
              </a:lnSpc>
              <a:spcBef>
                <a:spcPts val="600"/>
              </a:spcBef>
              <a:spcAft>
                <a:spcPts val="0"/>
              </a:spcAft>
              <a:buSzPts val="1620"/>
              <a:buChar char="?"/>
              <a:defRPr sz="1800"/>
            </a:lvl6pPr>
            <a:lvl7pPr marL="3200400" lvl="6" indent="-331470" algn="l">
              <a:lnSpc>
                <a:spcPct val="100000"/>
              </a:lnSpc>
              <a:spcBef>
                <a:spcPts val="600"/>
              </a:spcBef>
              <a:spcAft>
                <a:spcPts val="0"/>
              </a:spcAft>
              <a:buSzPts val="1620"/>
              <a:buChar char="?"/>
              <a:defRPr sz="1800"/>
            </a:lvl7pPr>
            <a:lvl8pPr marL="3657600" lvl="7" indent="-331470" algn="l">
              <a:lnSpc>
                <a:spcPct val="100000"/>
              </a:lnSpc>
              <a:spcBef>
                <a:spcPts val="600"/>
              </a:spcBef>
              <a:spcAft>
                <a:spcPts val="0"/>
              </a:spcAft>
              <a:buSzPts val="1620"/>
              <a:buChar char="?"/>
              <a:defRPr sz="1800"/>
            </a:lvl8pPr>
            <a:lvl9pPr marL="4114800" lvl="8" indent="-331470" algn="l">
              <a:lnSpc>
                <a:spcPct val="100000"/>
              </a:lnSpc>
              <a:spcBef>
                <a:spcPts val="600"/>
              </a:spcBef>
              <a:spcAft>
                <a:spcPts val="0"/>
              </a:spcAft>
              <a:buSzPts val="1620"/>
              <a:buChar char="?"/>
              <a:defRPr sz="1800"/>
            </a:lvl9pPr>
          </a:lstStyle>
          <a:p>
            <a:endParaRPr/>
          </a:p>
        </p:txBody>
      </p:sp>
      <p:sp>
        <p:nvSpPr>
          <p:cNvPr id="120" name="Google Shape;120;p36"/>
          <p:cNvSpPr txBox="1">
            <a:spLocks noGrp="1"/>
          </p:cNvSpPr>
          <p:nvPr>
            <p:ph type="body" idx="2"/>
          </p:nvPr>
        </p:nvSpPr>
        <p:spPr>
          <a:xfrm>
            <a:off x="268941" y="2456329"/>
            <a:ext cx="4069080" cy="318247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00"/>
              </a:spcBef>
              <a:spcAft>
                <a:spcPts val="0"/>
              </a:spcAft>
              <a:buSzPts val="1620"/>
              <a:buNone/>
              <a:defRPr sz="1800"/>
            </a:lvl1pPr>
            <a:lvl2pPr marL="914400" lvl="1" indent="-228600" algn="l">
              <a:lnSpc>
                <a:spcPct val="100000"/>
              </a:lnSpc>
              <a:spcBef>
                <a:spcPts val="600"/>
              </a:spcBef>
              <a:spcAft>
                <a:spcPts val="0"/>
              </a:spcAft>
              <a:buSzPts val="1080"/>
              <a:buNone/>
              <a:defRPr sz="1200"/>
            </a:lvl2pPr>
            <a:lvl3pPr marL="1371600" lvl="2" indent="-228600" algn="l">
              <a:lnSpc>
                <a:spcPct val="100000"/>
              </a:lnSpc>
              <a:spcBef>
                <a:spcPts val="600"/>
              </a:spcBef>
              <a:spcAft>
                <a:spcPts val="0"/>
              </a:spcAft>
              <a:buSzPts val="900"/>
              <a:buNone/>
              <a:defRPr sz="1000"/>
            </a:lvl3pPr>
            <a:lvl4pPr marL="1828800" lvl="3" indent="-228600" algn="l">
              <a:lnSpc>
                <a:spcPct val="100000"/>
              </a:lnSpc>
              <a:spcBef>
                <a:spcPts val="600"/>
              </a:spcBef>
              <a:spcAft>
                <a:spcPts val="0"/>
              </a:spcAft>
              <a:buSzPts val="810"/>
              <a:buNone/>
              <a:defRPr sz="900"/>
            </a:lvl4pPr>
            <a:lvl5pPr marL="2286000" lvl="4" indent="-228600" algn="l">
              <a:lnSpc>
                <a:spcPct val="100000"/>
              </a:lnSpc>
              <a:spcBef>
                <a:spcPts val="600"/>
              </a:spcBef>
              <a:spcAft>
                <a:spcPts val="0"/>
              </a:spcAft>
              <a:buSzPts val="810"/>
              <a:buNone/>
              <a:defRPr sz="900"/>
            </a:lvl5pPr>
            <a:lvl6pPr marL="2743200" lvl="5" indent="-228600" algn="l">
              <a:lnSpc>
                <a:spcPct val="100000"/>
              </a:lnSpc>
              <a:spcBef>
                <a:spcPts val="600"/>
              </a:spcBef>
              <a:spcAft>
                <a:spcPts val="0"/>
              </a:spcAft>
              <a:buSzPts val="810"/>
              <a:buNone/>
              <a:defRPr sz="900"/>
            </a:lvl6pPr>
            <a:lvl7pPr marL="3200400" lvl="6" indent="-228600" algn="l">
              <a:lnSpc>
                <a:spcPct val="100000"/>
              </a:lnSpc>
              <a:spcBef>
                <a:spcPts val="600"/>
              </a:spcBef>
              <a:spcAft>
                <a:spcPts val="0"/>
              </a:spcAft>
              <a:buSzPts val="810"/>
              <a:buNone/>
              <a:defRPr sz="900"/>
            </a:lvl7pPr>
            <a:lvl8pPr marL="3657600" lvl="7" indent="-228600" algn="l">
              <a:lnSpc>
                <a:spcPct val="100000"/>
              </a:lnSpc>
              <a:spcBef>
                <a:spcPts val="600"/>
              </a:spcBef>
              <a:spcAft>
                <a:spcPts val="0"/>
              </a:spcAft>
              <a:buSzPts val="810"/>
              <a:buNone/>
              <a:defRPr sz="900"/>
            </a:lvl8pPr>
            <a:lvl9pPr marL="4114800" lvl="8" indent="-228600" algn="l">
              <a:lnSpc>
                <a:spcPct val="100000"/>
              </a:lnSpc>
              <a:spcBef>
                <a:spcPts val="600"/>
              </a:spcBef>
              <a:spcAft>
                <a:spcPts val="0"/>
              </a:spcAft>
              <a:buSzPts val="810"/>
              <a:buNone/>
              <a:defRPr sz="900"/>
            </a:lvl9pPr>
          </a:lstStyle>
          <a:p>
            <a:endParaRPr/>
          </a:p>
        </p:txBody>
      </p:sp>
      <p:sp>
        <p:nvSpPr>
          <p:cNvPr id="121" name="Google Shape;121;p36"/>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6"/>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6"/>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24" name="Google Shape;124;p36"/>
          <p:cNvGrpSpPr/>
          <p:nvPr/>
        </p:nvGrpSpPr>
        <p:grpSpPr>
          <a:xfrm>
            <a:off x="284163" y="452718"/>
            <a:ext cx="8576373" cy="137411"/>
            <a:chOff x="284163" y="1577847"/>
            <a:chExt cx="8576373" cy="137411"/>
          </a:xfrm>
        </p:grpSpPr>
        <p:sp>
          <p:nvSpPr>
            <p:cNvPr id="125" name="Google Shape;125;p36"/>
            <p:cNvSpPr/>
            <p:nvPr/>
          </p:nvSpPr>
          <p:spPr>
            <a:xfrm>
              <a:off x="284163" y="1577847"/>
              <a:ext cx="1600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p36"/>
            <p:cNvSpPr/>
            <p:nvPr/>
          </p:nvSpPr>
          <p:spPr>
            <a:xfrm>
              <a:off x="1885174" y="1577847"/>
              <a:ext cx="2743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 name="Google Shape;127;p36"/>
            <p:cNvSpPr/>
            <p:nvPr/>
          </p:nvSpPr>
          <p:spPr>
            <a:xfrm>
              <a:off x="4626864" y="1577847"/>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8"/>
        <p:cNvGrpSpPr/>
        <p:nvPr/>
      </p:nvGrpSpPr>
      <p:grpSpPr>
        <a:xfrm>
          <a:off x="0" y="0"/>
          <a:ext cx="0" cy="0"/>
          <a:chOff x="0" y="0"/>
          <a:chExt cx="0" cy="0"/>
        </a:xfrm>
      </p:grpSpPr>
      <p:sp>
        <p:nvSpPr>
          <p:cNvPr id="129" name="Google Shape;129;p37"/>
          <p:cNvSpPr/>
          <p:nvPr/>
        </p:nvSpPr>
        <p:spPr>
          <a:xfrm>
            <a:off x="284163" y="4801575"/>
            <a:ext cx="8574087" cy="1468437"/>
          </a:xfrm>
          <a:prstGeom prst="rect">
            <a:avLst/>
          </a:prstGeom>
          <a:solidFill>
            <a:srgbClr val="262626">
              <a:alpha val="83921"/>
            </a:srgbClr>
          </a:solidFill>
          <a:ln>
            <a:noFill/>
          </a:ln>
        </p:spPr>
        <p:txBody>
          <a:bodyPr spcFirstLastPara="1" wrap="square" lIns="91425" tIns="45700" rIns="182875" bIns="365750" anchor="b" anchorCtr="0">
            <a:normAutofit/>
          </a:bodyPr>
          <a:lstStyle/>
          <a:p>
            <a:pPr marL="0" marR="0" lvl="0" indent="0" algn="l" rtl="0">
              <a:lnSpc>
                <a:spcPct val="100000"/>
              </a:lnSpc>
              <a:spcBef>
                <a:spcPts val="0"/>
              </a:spcBef>
              <a:spcAft>
                <a:spcPts val="0"/>
              </a:spcAft>
              <a:buClr>
                <a:schemeClr val="dk1"/>
              </a:buClr>
              <a:buSzPts val="4200"/>
              <a:buFont typeface="Calibri"/>
              <a:buNone/>
            </a:pPr>
            <a:endParaRPr sz="4200" b="0" i="0" u="none" strike="noStrike" cap="none">
              <a:solidFill>
                <a:schemeClr val="lt1"/>
              </a:solidFill>
              <a:latin typeface="Corbel"/>
              <a:ea typeface="Corbel"/>
              <a:cs typeface="Corbel"/>
              <a:sym typeface="Corbel"/>
            </a:endParaRPr>
          </a:p>
        </p:txBody>
      </p:sp>
      <p:grpSp>
        <p:nvGrpSpPr>
          <p:cNvPr id="130" name="Google Shape;130;p37"/>
          <p:cNvGrpSpPr/>
          <p:nvPr/>
        </p:nvGrpSpPr>
        <p:grpSpPr>
          <a:xfrm>
            <a:off x="284163" y="6263389"/>
            <a:ext cx="8576373" cy="137411"/>
            <a:chOff x="284163" y="1759424"/>
            <a:chExt cx="8576373" cy="137411"/>
          </a:xfrm>
        </p:grpSpPr>
        <p:sp>
          <p:nvSpPr>
            <p:cNvPr id="131" name="Google Shape;131;p37"/>
            <p:cNvSpPr/>
            <p:nvPr/>
          </p:nvSpPr>
          <p:spPr>
            <a:xfrm>
              <a:off x="284163" y="1759424"/>
              <a:ext cx="2743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37"/>
            <p:cNvSpPr/>
            <p:nvPr/>
          </p:nvSpPr>
          <p:spPr>
            <a:xfrm>
              <a:off x="3026392" y="1759424"/>
              <a:ext cx="1600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37"/>
            <p:cNvSpPr/>
            <p:nvPr/>
          </p:nvSpPr>
          <p:spPr>
            <a:xfrm>
              <a:off x="4626864" y="1759424"/>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34" name="Google Shape;134;p37"/>
          <p:cNvSpPr txBox="1">
            <a:spLocks noGrp="1"/>
          </p:cNvSpPr>
          <p:nvPr>
            <p:ph type="title"/>
          </p:nvPr>
        </p:nvSpPr>
        <p:spPr>
          <a:xfrm>
            <a:off x="363071" y="4800600"/>
            <a:ext cx="8360242"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800"/>
              <a:buFont typeface="Corbel"/>
              <a:buNone/>
              <a:defRPr sz="2800" b="0" i="0" cap="none">
                <a:solidFill>
                  <a:schemeClr val="lt1"/>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7"/>
          <p:cNvSpPr>
            <a:spLocks noGrp="1"/>
          </p:cNvSpPr>
          <p:nvPr>
            <p:ph type="pic" idx="2"/>
          </p:nvPr>
        </p:nvSpPr>
        <p:spPr>
          <a:xfrm>
            <a:off x="284163" y="457199"/>
            <a:ext cx="8577072" cy="4352544"/>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2000"/>
              </a:spcBef>
              <a:spcAft>
                <a:spcPts val="0"/>
              </a:spcAft>
              <a:buClr>
                <a:srgbClr val="A5A5A5"/>
              </a:buClr>
              <a:buSzPts val="2880"/>
              <a:buFont typeface="Noto Sans Symbols"/>
              <a:buNone/>
              <a:defRPr sz="3200" b="0" i="0" u="none" strike="noStrike" cap="none">
                <a:solidFill>
                  <a:srgbClr val="262626"/>
                </a:solidFill>
                <a:latin typeface="Calibri"/>
                <a:ea typeface="Calibri"/>
                <a:cs typeface="Calibri"/>
                <a:sym typeface="Calibri"/>
              </a:defRPr>
            </a:lvl1pPr>
            <a:lvl2pPr marR="0" lvl="1" algn="l" rtl="0">
              <a:lnSpc>
                <a:spcPct val="100000"/>
              </a:lnSpc>
              <a:spcBef>
                <a:spcPts val="600"/>
              </a:spcBef>
              <a:spcAft>
                <a:spcPts val="0"/>
              </a:spcAft>
              <a:buClr>
                <a:srgbClr val="3F3F3F"/>
              </a:buClr>
              <a:buSzPts val="2520"/>
              <a:buFont typeface="Noto Sans Symbols"/>
              <a:buNone/>
              <a:defRPr sz="2800" b="0" i="0" u="none" strike="noStrike" cap="none">
                <a:solidFill>
                  <a:srgbClr val="262626"/>
                </a:solidFill>
                <a:latin typeface="Calibri"/>
                <a:ea typeface="Calibri"/>
                <a:cs typeface="Calibri"/>
                <a:sym typeface="Calibri"/>
              </a:defRPr>
            </a:lvl2pPr>
            <a:lvl3pPr marR="0" lvl="2" algn="l" rtl="0">
              <a:lnSpc>
                <a:spcPct val="100000"/>
              </a:lnSpc>
              <a:spcBef>
                <a:spcPts val="6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3pPr>
            <a:lvl4pPr marR="0" lvl="3" algn="l" rtl="0">
              <a:lnSpc>
                <a:spcPct val="100000"/>
              </a:lnSpc>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4pPr>
            <a:lvl5pPr marR="0" lvl="4" algn="l" rtl="0">
              <a:lnSpc>
                <a:spcPct val="100000"/>
              </a:lnSpc>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5pPr>
            <a:lvl6pPr marR="0" lvl="5" algn="l" rtl="0">
              <a:lnSpc>
                <a:spcPct val="100000"/>
              </a:lnSpc>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6pPr>
            <a:lvl7pPr marR="0" lvl="6" algn="l" rtl="0">
              <a:lnSpc>
                <a:spcPct val="100000"/>
              </a:lnSpc>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7pPr>
            <a:lvl8pPr marR="0" lvl="7" algn="l" rtl="0">
              <a:lnSpc>
                <a:spcPct val="100000"/>
              </a:lnSpc>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8pPr>
            <a:lvl9pPr marR="0" lvl="8" algn="l" rtl="0">
              <a:lnSpc>
                <a:spcPct val="100000"/>
              </a:lnSpc>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9pPr>
          </a:lstStyle>
          <a:p>
            <a:endParaRPr/>
          </a:p>
        </p:txBody>
      </p:sp>
      <p:sp>
        <p:nvSpPr>
          <p:cNvPr id="136" name="Google Shape;136;p37"/>
          <p:cNvSpPr txBox="1">
            <a:spLocks noGrp="1"/>
          </p:cNvSpPr>
          <p:nvPr>
            <p:ph type="body" idx="1"/>
          </p:nvPr>
        </p:nvSpPr>
        <p:spPr>
          <a:xfrm>
            <a:off x="419099" y="5367338"/>
            <a:ext cx="8304213"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260"/>
              <a:buNone/>
              <a:defRPr sz="1400">
                <a:solidFill>
                  <a:schemeClr val="lt1"/>
                </a:solidFill>
              </a:defRPr>
            </a:lvl1pPr>
            <a:lvl2pPr marL="914400" lvl="1" indent="-228600" algn="l">
              <a:lnSpc>
                <a:spcPct val="100000"/>
              </a:lnSpc>
              <a:spcBef>
                <a:spcPts val="600"/>
              </a:spcBef>
              <a:spcAft>
                <a:spcPts val="0"/>
              </a:spcAft>
              <a:buSzPts val="1080"/>
              <a:buNone/>
              <a:defRPr sz="1200"/>
            </a:lvl2pPr>
            <a:lvl3pPr marL="1371600" lvl="2" indent="-228600" algn="l">
              <a:lnSpc>
                <a:spcPct val="100000"/>
              </a:lnSpc>
              <a:spcBef>
                <a:spcPts val="600"/>
              </a:spcBef>
              <a:spcAft>
                <a:spcPts val="0"/>
              </a:spcAft>
              <a:buSzPts val="900"/>
              <a:buNone/>
              <a:defRPr sz="1000"/>
            </a:lvl3pPr>
            <a:lvl4pPr marL="1828800" lvl="3" indent="-228600" algn="l">
              <a:lnSpc>
                <a:spcPct val="100000"/>
              </a:lnSpc>
              <a:spcBef>
                <a:spcPts val="600"/>
              </a:spcBef>
              <a:spcAft>
                <a:spcPts val="0"/>
              </a:spcAft>
              <a:buSzPts val="810"/>
              <a:buNone/>
              <a:defRPr sz="900"/>
            </a:lvl4pPr>
            <a:lvl5pPr marL="2286000" lvl="4" indent="-228600" algn="l">
              <a:lnSpc>
                <a:spcPct val="100000"/>
              </a:lnSpc>
              <a:spcBef>
                <a:spcPts val="600"/>
              </a:spcBef>
              <a:spcAft>
                <a:spcPts val="0"/>
              </a:spcAft>
              <a:buSzPts val="810"/>
              <a:buNone/>
              <a:defRPr sz="900"/>
            </a:lvl5pPr>
            <a:lvl6pPr marL="2743200" lvl="5" indent="-228600" algn="l">
              <a:lnSpc>
                <a:spcPct val="100000"/>
              </a:lnSpc>
              <a:spcBef>
                <a:spcPts val="600"/>
              </a:spcBef>
              <a:spcAft>
                <a:spcPts val="0"/>
              </a:spcAft>
              <a:buSzPts val="810"/>
              <a:buNone/>
              <a:defRPr sz="900"/>
            </a:lvl6pPr>
            <a:lvl7pPr marL="3200400" lvl="6" indent="-228600" algn="l">
              <a:lnSpc>
                <a:spcPct val="100000"/>
              </a:lnSpc>
              <a:spcBef>
                <a:spcPts val="600"/>
              </a:spcBef>
              <a:spcAft>
                <a:spcPts val="0"/>
              </a:spcAft>
              <a:buSzPts val="810"/>
              <a:buNone/>
              <a:defRPr sz="900"/>
            </a:lvl7pPr>
            <a:lvl8pPr marL="3657600" lvl="7" indent="-228600" algn="l">
              <a:lnSpc>
                <a:spcPct val="100000"/>
              </a:lnSpc>
              <a:spcBef>
                <a:spcPts val="600"/>
              </a:spcBef>
              <a:spcAft>
                <a:spcPts val="0"/>
              </a:spcAft>
              <a:buSzPts val="810"/>
              <a:buNone/>
              <a:defRPr sz="900"/>
            </a:lvl8pPr>
            <a:lvl9pPr marL="4114800" lvl="8" indent="-228600" algn="l">
              <a:lnSpc>
                <a:spcPct val="100000"/>
              </a:lnSpc>
              <a:spcBef>
                <a:spcPts val="600"/>
              </a:spcBef>
              <a:spcAft>
                <a:spcPts val="0"/>
              </a:spcAft>
              <a:buSzPts val="810"/>
              <a:buNone/>
              <a:defRPr sz="900"/>
            </a:lvl9pPr>
          </a:lstStyle>
          <a:p>
            <a:endParaRPr/>
          </a:p>
        </p:txBody>
      </p:sp>
      <p:sp>
        <p:nvSpPr>
          <p:cNvPr id="137" name="Google Shape;137;p37"/>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7"/>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7"/>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Alt.">
  <p:cSld name="Picture with Caption, Alt.">
    <p:spTree>
      <p:nvGrpSpPr>
        <p:cNvPr id="1" name="Shape 140"/>
        <p:cNvGrpSpPr/>
        <p:nvPr/>
      </p:nvGrpSpPr>
      <p:grpSpPr>
        <a:xfrm>
          <a:off x="0" y="0"/>
          <a:ext cx="0" cy="0"/>
          <a:chOff x="0" y="0"/>
          <a:chExt cx="0" cy="0"/>
        </a:xfrm>
      </p:grpSpPr>
      <p:grpSp>
        <p:nvGrpSpPr>
          <p:cNvPr id="141" name="Google Shape;141;p38"/>
          <p:cNvGrpSpPr/>
          <p:nvPr/>
        </p:nvGrpSpPr>
        <p:grpSpPr>
          <a:xfrm>
            <a:off x="284163" y="4280647"/>
            <a:ext cx="8576373" cy="137411"/>
            <a:chOff x="284163" y="1759424"/>
            <a:chExt cx="8576373" cy="137411"/>
          </a:xfrm>
        </p:grpSpPr>
        <p:sp>
          <p:nvSpPr>
            <p:cNvPr id="142" name="Google Shape;142;p38"/>
            <p:cNvSpPr/>
            <p:nvPr/>
          </p:nvSpPr>
          <p:spPr>
            <a:xfrm>
              <a:off x="284163" y="1759424"/>
              <a:ext cx="2743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38"/>
            <p:cNvSpPr/>
            <p:nvPr/>
          </p:nvSpPr>
          <p:spPr>
            <a:xfrm>
              <a:off x="3026392" y="1759424"/>
              <a:ext cx="1600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38"/>
            <p:cNvSpPr/>
            <p:nvPr/>
          </p:nvSpPr>
          <p:spPr>
            <a:xfrm>
              <a:off x="4626864" y="1759424"/>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45" name="Google Shape;145;p38"/>
          <p:cNvSpPr txBox="1">
            <a:spLocks noGrp="1"/>
          </p:cNvSpPr>
          <p:nvPr>
            <p:ph type="title"/>
          </p:nvPr>
        </p:nvSpPr>
        <p:spPr>
          <a:xfrm>
            <a:off x="363071" y="4778189"/>
            <a:ext cx="8360242"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2"/>
              </a:buClr>
              <a:buSzPts val="2800"/>
              <a:buFont typeface="Corbel"/>
              <a:buNone/>
              <a:defRPr sz="2800" b="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38"/>
          <p:cNvSpPr>
            <a:spLocks noGrp="1"/>
          </p:cNvSpPr>
          <p:nvPr>
            <p:ph type="pic" idx="2"/>
          </p:nvPr>
        </p:nvSpPr>
        <p:spPr>
          <a:xfrm>
            <a:off x="284163" y="457200"/>
            <a:ext cx="8577072" cy="3822192"/>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2000"/>
              </a:spcBef>
              <a:spcAft>
                <a:spcPts val="0"/>
              </a:spcAft>
              <a:buClr>
                <a:srgbClr val="A5A5A5"/>
              </a:buClr>
              <a:buSzPts val="2880"/>
              <a:buFont typeface="Noto Sans Symbols"/>
              <a:buNone/>
              <a:defRPr sz="3200" b="0" i="0" u="none" strike="noStrike" cap="none">
                <a:solidFill>
                  <a:srgbClr val="262626"/>
                </a:solidFill>
                <a:latin typeface="Calibri"/>
                <a:ea typeface="Calibri"/>
                <a:cs typeface="Calibri"/>
                <a:sym typeface="Calibri"/>
              </a:defRPr>
            </a:lvl1pPr>
            <a:lvl2pPr marR="0" lvl="1" algn="l" rtl="0">
              <a:lnSpc>
                <a:spcPct val="100000"/>
              </a:lnSpc>
              <a:spcBef>
                <a:spcPts val="600"/>
              </a:spcBef>
              <a:spcAft>
                <a:spcPts val="0"/>
              </a:spcAft>
              <a:buClr>
                <a:srgbClr val="3F3F3F"/>
              </a:buClr>
              <a:buSzPts val="2520"/>
              <a:buFont typeface="Noto Sans Symbols"/>
              <a:buNone/>
              <a:defRPr sz="2800" b="0" i="0" u="none" strike="noStrike" cap="none">
                <a:solidFill>
                  <a:srgbClr val="262626"/>
                </a:solidFill>
                <a:latin typeface="Calibri"/>
                <a:ea typeface="Calibri"/>
                <a:cs typeface="Calibri"/>
                <a:sym typeface="Calibri"/>
              </a:defRPr>
            </a:lvl2pPr>
            <a:lvl3pPr marR="0" lvl="2" algn="l" rtl="0">
              <a:lnSpc>
                <a:spcPct val="100000"/>
              </a:lnSpc>
              <a:spcBef>
                <a:spcPts val="6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3pPr>
            <a:lvl4pPr marR="0" lvl="3" algn="l" rtl="0">
              <a:lnSpc>
                <a:spcPct val="100000"/>
              </a:lnSpc>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4pPr>
            <a:lvl5pPr marR="0" lvl="4" algn="l" rtl="0">
              <a:lnSpc>
                <a:spcPct val="100000"/>
              </a:lnSpc>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5pPr>
            <a:lvl6pPr marR="0" lvl="5" algn="l" rtl="0">
              <a:lnSpc>
                <a:spcPct val="100000"/>
              </a:lnSpc>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6pPr>
            <a:lvl7pPr marR="0" lvl="6" algn="l" rtl="0">
              <a:lnSpc>
                <a:spcPct val="100000"/>
              </a:lnSpc>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7pPr>
            <a:lvl8pPr marR="0" lvl="7" algn="l" rtl="0">
              <a:lnSpc>
                <a:spcPct val="100000"/>
              </a:lnSpc>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8pPr>
            <a:lvl9pPr marR="0" lvl="8" algn="l" rtl="0">
              <a:lnSpc>
                <a:spcPct val="100000"/>
              </a:lnSpc>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9pPr>
          </a:lstStyle>
          <a:p>
            <a:endParaRPr/>
          </a:p>
        </p:txBody>
      </p:sp>
      <p:sp>
        <p:nvSpPr>
          <p:cNvPr id="147" name="Google Shape;147;p38"/>
          <p:cNvSpPr txBox="1">
            <a:spLocks noGrp="1"/>
          </p:cNvSpPr>
          <p:nvPr>
            <p:ph type="body" idx="1"/>
          </p:nvPr>
        </p:nvSpPr>
        <p:spPr>
          <a:xfrm>
            <a:off x="419099" y="5344927"/>
            <a:ext cx="8304213"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260"/>
              <a:buNone/>
              <a:defRPr sz="1400">
                <a:solidFill>
                  <a:srgbClr val="262626"/>
                </a:solidFill>
              </a:defRPr>
            </a:lvl1pPr>
            <a:lvl2pPr marL="914400" lvl="1" indent="-228600" algn="l">
              <a:lnSpc>
                <a:spcPct val="100000"/>
              </a:lnSpc>
              <a:spcBef>
                <a:spcPts val="600"/>
              </a:spcBef>
              <a:spcAft>
                <a:spcPts val="0"/>
              </a:spcAft>
              <a:buSzPts val="1080"/>
              <a:buNone/>
              <a:defRPr sz="1200"/>
            </a:lvl2pPr>
            <a:lvl3pPr marL="1371600" lvl="2" indent="-228600" algn="l">
              <a:lnSpc>
                <a:spcPct val="100000"/>
              </a:lnSpc>
              <a:spcBef>
                <a:spcPts val="600"/>
              </a:spcBef>
              <a:spcAft>
                <a:spcPts val="0"/>
              </a:spcAft>
              <a:buSzPts val="900"/>
              <a:buNone/>
              <a:defRPr sz="1000"/>
            </a:lvl3pPr>
            <a:lvl4pPr marL="1828800" lvl="3" indent="-228600" algn="l">
              <a:lnSpc>
                <a:spcPct val="100000"/>
              </a:lnSpc>
              <a:spcBef>
                <a:spcPts val="600"/>
              </a:spcBef>
              <a:spcAft>
                <a:spcPts val="0"/>
              </a:spcAft>
              <a:buSzPts val="810"/>
              <a:buNone/>
              <a:defRPr sz="900"/>
            </a:lvl4pPr>
            <a:lvl5pPr marL="2286000" lvl="4" indent="-228600" algn="l">
              <a:lnSpc>
                <a:spcPct val="100000"/>
              </a:lnSpc>
              <a:spcBef>
                <a:spcPts val="600"/>
              </a:spcBef>
              <a:spcAft>
                <a:spcPts val="0"/>
              </a:spcAft>
              <a:buSzPts val="810"/>
              <a:buNone/>
              <a:defRPr sz="900"/>
            </a:lvl5pPr>
            <a:lvl6pPr marL="2743200" lvl="5" indent="-228600" algn="l">
              <a:lnSpc>
                <a:spcPct val="100000"/>
              </a:lnSpc>
              <a:spcBef>
                <a:spcPts val="600"/>
              </a:spcBef>
              <a:spcAft>
                <a:spcPts val="0"/>
              </a:spcAft>
              <a:buSzPts val="810"/>
              <a:buNone/>
              <a:defRPr sz="900"/>
            </a:lvl6pPr>
            <a:lvl7pPr marL="3200400" lvl="6" indent="-228600" algn="l">
              <a:lnSpc>
                <a:spcPct val="100000"/>
              </a:lnSpc>
              <a:spcBef>
                <a:spcPts val="600"/>
              </a:spcBef>
              <a:spcAft>
                <a:spcPts val="0"/>
              </a:spcAft>
              <a:buSzPts val="810"/>
              <a:buNone/>
              <a:defRPr sz="900"/>
            </a:lvl7pPr>
            <a:lvl8pPr marL="3657600" lvl="7" indent="-228600" algn="l">
              <a:lnSpc>
                <a:spcPct val="100000"/>
              </a:lnSpc>
              <a:spcBef>
                <a:spcPts val="600"/>
              </a:spcBef>
              <a:spcAft>
                <a:spcPts val="0"/>
              </a:spcAft>
              <a:buSzPts val="810"/>
              <a:buNone/>
              <a:defRPr sz="900"/>
            </a:lvl8pPr>
            <a:lvl9pPr marL="4114800" lvl="8" indent="-228600" algn="l">
              <a:lnSpc>
                <a:spcPct val="100000"/>
              </a:lnSpc>
              <a:spcBef>
                <a:spcPts val="600"/>
              </a:spcBef>
              <a:spcAft>
                <a:spcPts val="0"/>
              </a:spcAft>
              <a:buSzPts val="810"/>
              <a:buNone/>
              <a:defRPr sz="900"/>
            </a:lvl9pPr>
          </a:lstStyle>
          <a:p>
            <a:endParaRPr/>
          </a:p>
        </p:txBody>
      </p:sp>
      <p:sp>
        <p:nvSpPr>
          <p:cNvPr id="148" name="Google Shape;148;p38"/>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8"/>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38"/>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Picture, and Caption">
  <p:cSld name="Content, Picture, and Caption">
    <p:spTree>
      <p:nvGrpSpPr>
        <p:cNvPr id="1" name="Shape 151"/>
        <p:cNvGrpSpPr/>
        <p:nvPr/>
      </p:nvGrpSpPr>
      <p:grpSpPr>
        <a:xfrm>
          <a:off x="0" y="0"/>
          <a:ext cx="0" cy="0"/>
          <a:chOff x="0" y="0"/>
          <a:chExt cx="0" cy="0"/>
        </a:xfrm>
      </p:grpSpPr>
      <p:sp>
        <p:nvSpPr>
          <p:cNvPr id="152" name="Google Shape;152;p39"/>
          <p:cNvSpPr txBox="1">
            <a:spLocks noGrp="1"/>
          </p:cNvSpPr>
          <p:nvPr>
            <p:ph type="body" idx="1"/>
          </p:nvPr>
        </p:nvSpPr>
        <p:spPr>
          <a:xfrm>
            <a:off x="3657600" y="914400"/>
            <a:ext cx="5195047" cy="5211763"/>
          </a:xfrm>
          <a:prstGeom prst="rect">
            <a:avLst/>
          </a:prstGeom>
          <a:noFill/>
          <a:ln>
            <a:noFill/>
          </a:ln>
        </p:spPr>
        <p:txBody>
          <a:bodyPr spcFirstLastPara="1" wrap="square" lIns="91425" tIns="45700" rIns="91425" bIns="45700" anchor="t" anchorCtr="0">
            <a:normAutofit/>
          </a:bodyPr>
          <a:lstStyle>
            <a:lvl1pPr marL="457200" lvl="0" indent="-354330" algn="l">
              <a:lnSpc>
                <a:spcPct val="100000"/>
              </a:lnSpc>
              <a:spcBef>
                <a:spcPts val="2000"/>
              </a:spcBef>
              <a:spcAft>
                <a:spcPts val="0"/>
              </a:spcAft>
              <a:buSzPts val="1980"/>
              <a:buChar char="?"/>
              <a:defRPr sz="2200"/>
            </a:lvl1pPr>
            <a:lvl2pPr marL="914400" lvl="1" indent="-342900" algn="l">
              <a:lnSpc>
                <a:spcPct val="100000"/>
              </a:lnSpc>
              <a:spcBef>
                <a:spcPts val="600"/>
              </a:spcBef>
              <a:spcAft>
                <a:spcPts val="0"/>
              </a:spcAft>
              <a:buSzPts val="1800"/>
              <a:buChar char="?"/>
              <a:defRPr sz="2000"/>
            </a:lvl2pPr>
            <a:lvl3pPr marL="1371600" lvl="2" indent="-331469" algn="l">
              <a:lnSpc>
                <a:spcPct val="100000"/>
              </a:lnSpc>
              <a:spcBef>
                <a:spcPts val="600"/>
              </a:spcBef>
              <a:spcAft>
                <a:spcPts val="0"/>
              </a:spcAft>
              <a:buSzPts val="1620"/>
              <a:buChar char="?"/>
              <a:defRPr sz="1800"/>
            </a:lvl3pPr>
            <a:lvl4pPr marL="1828800" lvl="3" indent="-331469" algn="l">
              <a:lnSpc>
                <a:spcPct val="100000"/>
              </a:lnSpc>
              <a:spcBef>
                <a:spcPts val="600"/>
              </a:spcBef>
              <a:spcAft>
                <a:spcPts val="0"/>
              </a:spcAft>
              <a:buSzPts val="1620"/>
              <a:buChar char="?"/>
              <a:defRPr sz="1800"/>
            </a:lvl4pPr>
            <a:lvl5pPr marL="2286000" lvl="4" indent="-331470" algn="l">
              <a:lnSpc>
                <a:spcPct val="100000"/>
              </a:lnSpc>
              <a:spcBef>
                <a:spcPts val="600"/>
              </a:spcBef>
              <a:spcAft>
                <a:spcPts val="0"/>
              </a:spcAft>
              <a:buSzPts val="1620"/>
              <a:buChar char="?"/>
              <a:defRPr sz="1800"/>
            </a:lvl5pPr>
            <a:lvl6pPr marL="2743200" lvl="5" indent="-331470" algn="l">
              <a:lnSpc>
                <a:spcPct val="100000"/>
              </a:lnSpc>
              <a:spcBef>
                <a:spcPts val="600"/>
              </a:spcBef>
              <a:spcAft>
                <a:spcPts val="0"/>
              </a:spcAft>
              <a:buSzPts val="1620"/>
              <a:buChar char="?"/>
              <a:defRPr sz="1800"/>
            </a:lvl6pPr>
            <a:lvl7pPr marL="3200400" lvl="6" indent="-331470" algn="l">
              <a:lnSpc>
                <a:spcPct val="100000"/>
              </a:lnSpc>
              <a:spcBef>
                <a:spcPts val="600"/>
              </a:spcBef>
              <a:spcAft>
                <a:spcPts val="0"/>
              </a:spcAft>
              <a:buSzPts val="1620"/>
              <a:buChar char="?"/>
              <a:defRPr sz="1800"/>
            </a:lvl7pPr>
            <a:lvl8pPr marL="3657600" lvl="7" indent="-331470" algn="l">
              <a:lnSpc>
                <a:spcPct val="100000"/>
              </a:lnSpc>
              <a:spcBef>
                <a:spcPts val="600"/>
              </a:spcBef>
              <a:spcAft>
                <a:spcPts val="0"/>
              </a:spcAft>
              <a:buSzPts val="1620"/>
              <a:buChar char="?"/>
              <a:defRPr sz="1800"/>
            </a:lvl8pPr>
            <a:lvl9pPr marL="4114800" lvl="8" indent="-331470" algn="l">
              <a:lnSpc>
                <a:spcPct val="100000"/>
              </a:lnSpc>
              <a:spcBef>
                <a:spcPts val="600"/>
              </a:spcBef>
              <a:spcAft>
                <a:spcPts val="0"/>
              </a:spcAft>
              <a:buSzPts val="1620"/>
              <a:buChar char="?"/>
              <a:defRPr sz="1800"/>
            </a:lvl9pPr>
          </a:lstStyle>
          <a:p>
            <a:endParaRPr/>
          </a:p>
        </p:txBody>
      </p:sp>
      <p:sp>
        <p:nvSpPr>
          <p:cNvPr id="153" name="Google Shape;153;p39"/>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39"/>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39"/>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6" name="Google Shape;156;p39"/>
          <p:cNvSpPr/>
          <p:nvPr/>
        </p:nvSpPr>
        <p:spPr>
          <a:xfrm>
            <a:off x="284163" y="4267200"/>
            <a:ext cx="2743200" cy="2120153"/>
          </a:xfrm>
          <a:prstGeom prst="rect">
            <a:avLst/>
          </a:prstGeom>
          <a:solidFill>
            <a:srgbClr val="262626">
              <a:alpha val="83921"/>
            </a:srgbClr>
          </a:solidFill>
          <a:ln>
            <a:noFill/>
          </a:ln>
        </p:spPr>
        <p:txBody>
          <a:bodyPr spcFirstLastPara="1" wrap="square" lIns="91425" tIns="45700" rIns="182875" bIns="365750" anchor="b" anchorCtr="0">
            <a:normAutofit/>
          </a:bodyPr>
          <a:lstStyle/>
          <a:p>
            <a:pPr marL="0" marR="0" lvl="0" indent="0" algn="l" rtl="0">
              <a:lnSpc>
                <a:spcPct val="100000"/>
              </a:lnSpc>
              <a:spcBef>
                <a:spcPts val="0"/>
              </a:spcBef>
              <a:spcAft>
                <a:spcPts val="0"/>
              </a:spcAft>
              <a:buClr>
                <a:schemeClr val="dk1"/>
              </a:buClr>
              <a:buSzPts val="4200"/>
              <a:buFont typeface="Calibri"/>
              <a:buNone/>
            </a:pPr>
            <a:endParaRPr sz="4200" b="0" i="0" u="none" strike="noStrike" cap="none">
              <a:solidFill>
                <a:schemeClr val="lt1"/>
              </a:solidFill>
              <a:latin typeface="Corbel"/>
              <a:ea typeface="Corbel"/>
              <a:cs typeface="Corbel"/>
              <a:sym typeface="Corbel"/>
            </a:endParaRPr>
          </a:p>
        </p:txBody>
      </p:sp>
      <p:sp>
        <p:nvSpPr>
          <p:cNvPr id="157" name="Google Shape;157;p39"/>
          <p:cNvSpPr txBox="1">
            <a:spLocks noGrp="1"/>
          </p:cNvSpPr>
          <p:nvPr>
            <p:ph type="body" idx="2"/>
          </p:nvPr>
        </p:nvSpPr>
        <p:spPr>
          <a:xfrm>
            <a:off x="419101" y="4953001"/>
            <a:ext cx="2472017" cy="124609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260"/>
              <a:buNone/>
              <a:defRPr sz="1400">
                <a:solidFill>
                  <a:schemeClr val="lt1"/>
                </a:solidFill>
              </a:defRPr>
            </a:lvl1pPr>
            <a:lvl2pPr marL="914400" lvl="1" indent="-228600" algn="l">
              <a:lnSpc>
                <a:spcPct val="100000"/>
              </a:lnSpc>
              <a:spcBef>
                <a:spcPts val="600"/>
              </a:spcBef>
              <a:spcAft>
                <a:spcPts val="0"/>
              </a:spcAft>
              <a:buSzPts val="1080"/>
              <a:buNone/>
              <a:defRPr sz="1200"/>
            </a:lvl2pPr>
            <a:lvl3pPr marL="1371600" lvl="2" indent="-228600" algn="l">
              <a:lnSpc>
                <a:spcPct val="100000"/>
              </a:lnSpc>
              <a:spcBef>
                <a:spcPts val="600"/>
              </a:spcBef>
              <a:spcAft>
                <a:spcPts val="0"/>
              </a:spcAft>
              <a:buSzPts val="900"/>
              <a:buNone/>
              <a:defRPr sz="1000"/>
            </a:lvl3pPr>
            <a:lvl4pPr marL="1828800" lvl="3" indent="-228600" algn="l">
              <a:lnSpc>
                <a:spcPct val="100000"/>
              </a:lnSpc>
              <a:spcBef>
                <a:spcPts val="600"/>
              </a:spcBef>
              <a:spcAft>
                <a:spcPts val="0"/>
              </a:spcAft>
              <a:buSzPts val="810"/>
              <a:buNone/>
              <a:defRPr sz="900"/>
            </a:lvl4pPr>
            <a:lvl5pPr marL="2286000" lvl="4" indent="-228600" algn="l">
              <a:lnSpc>
                <a:spcPct val="100000"/>
              </a:lnSpc>
              <a:spcBef>
                <a:spcPts val="600"/>
              </a:spcBef>
              <a:spcAft>
                <a:spcPts val="0"/>
              </a:spcAft>
              <a:buSzPts val="810"/>
              <a:buNone/>
              <a:defRPr sz="900"/>
            </a:lvl5pPr>
            <a:lvl6pPr marL="2743200" lvl="5" indent="-228600" algn="l">
              <a:lnSpc>
                <a:spcPct val="100000"/>
              </a:lnSpc>
              <a:spcBef>
                <a:spcPts val="600"/>
              </a:spcBef>
              <a:spcAft>
                <a:spcPts val="0"/>
              </a:spcAft>
              <a:buSzPts val="810"/>
              <a:buNone/>
              <a:defRPr sz="900"/>
            </a:lvl6pPr>
            <a:lvl7pPr marL="3200400" lvl="6" indent="-228600" algn="l">
              <a:lnSpc>
                <a:spcPct val="100000"/>
              </a:lnSpc>
              <a:spcBef>
                <a:spcPts val="600"/>
              </a:spcBef>
              <a:spcAft>
                <a:spcPts val="0"/>
              </a:spcAft>
              <a:buSzPts val="810"/>
              <a:buNone/>
              <a:defRPr sz="900"/>
            </a:lvl7pPr>
            <a:lvl8pPr marL="3657600" lvl="7" indent="-228600" algn="l">
              <a:lnSpc>
                <a:spcPct val="100000"/>
              </a:lnSpc>
              <a:spcBef>
                <a:spcPts val="600"/>
              </a:spcBef>
              <a:spcAft>
                <a:spcPts val="0"/>
              </a:spcAft>
              <a:buSzPts val="810"/>
              <a:buNone/>
              <a:defRPr sz="900"/>
            </a:lvl8pPr>
            <a:lvl9pPr marL="4114800" lvl="8" indent="-228600" algn="l">
              <a:lnSpc>
                <a:spcPct val="100000"/>
              </a:lnSpc>
              <a:spcBef>
                <a:spcPts val="600"/>
              </a:spcBef>
              <a:spcAft>
                <a:spcPts val="0"/>
              </a:spcAft>
              <a:buSzPts val="810"/>
              <a:buNone/>
              <a:defRPr sz="900"/>
            </a:lvl9pPr>
          </a:lstStyle>
          <a:p>
            <a:endParaRPr/>
          </a:p>
        </p:txBody>
      </p:sp>
      <p:sp>
        <p:nvSpPr>
          <p:cNvPr id="158" name="Google Shape;158;p39"/>
          <p:cNvSpPr txBox="1">
            <a:spLocks noGrp="1"/>
          </p:cNvSpPr>
          <p:nvPr>
            <p:ph type="title"/>
          </p:nvPr>
        </p:nvSpPr>
        <p:spPr>
          <a:xfrm>
            <a:off x="410764" y="4419600"/>
            <a:ext cx="2475395" cy="51098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000"/>
              <a:buFont typeface="Corbel"/>
              <a:buNone/>
              <a:defRPr sz="20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39"/>
          <p:cNvSpPr>
            <a:spLocks noGrp="1"/>
          </p:cNvSpPr>
          <p:nvPr>
            <p:ph type="pic" idx="3"/>
          </p:nvPr>
        </p:nvSpPr>
        <p:spPr>
          <a:xfrm>
            <a:off x="284164" y="594360"/>
            <a:ext cx="2743200" cy="3675888"/>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20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1pPr>
            <a:lvl2pPr marR="0" lvl="1" algn="l" rtl="0">
              <a:lnSpc>
                <a:spcPct val="100000"/>
              </a:lnSpc>
              <a:spcBef>
                <a:spcPts val="600"/>
              </a:spcBef>
              <a:spcAft>
                <a:spcPts val="0"/>
              </a:spcAft>
              <a:buClr>
                <a:srgbClr val="3F3F3F"/>
              </a:buClr>
              <a:buSzPts val="1980"/>
              <a:buFont typeface="Noto Sans Symbols"/>
              <a:buChar char="🡽"/>
              <a:defRPr sz="2200" b="0" i="0" u="none" strike="noStrike" cap="none">
                <a:solidFill>
                  <a:srgbClr val="262626"/>
                </a:solidFill>
                <a:latin typeface="Calibri"/>
                <a:ea typeface="Calibri"/>
                <a:cs typeface="Calibri"/>
                <a:sym typeface="Calibri"/>
              </a:defRPr>
            </a:lvl2pPr>
            <a:lvl3pPr marR="0" lvl="2" algn="l" rtl="0">
              <a:lnSpc>
                <a:spcPct val="100000"/>
              </a:lnSpc>
              <a:spcBef>
                <a:spcPts val="600"/>
              </a:spcBef>
              <a:spcAft>
                <a:spcPts val="0"/>
              </a:spcAft>
              <a:buClr>
                <a:srgbClr val="A5A5A5"/>
              </a:buClr>
              <a:buSzPts val="1800"/>
              <a:buFont typeface="Noto Sans Symbols"/>
              <a:buChar char="🡽"/>
              <a:defRPr sz="2000" b="0" i="0" u="none" strike="noStrike" cap="none">
                <a:solidFill>
                  <a:srgbClr val="262626"/>
                </a:solidFill>
                <a:latin typeface="Calibri"/>
                <a:ea typeface="Calibri"/>
                <a:cs typeface="Calibri"/>
                <a:sym typeface="Calibri"/>
              </a:defRPr>
            </a:lvl3pPr>
            <a:lvl4pPr marR="0" lvl="3"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4pPr>
            <a:lvl5pPr marR="0" lvl="4"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5pPr>
            <a:lvl6pPr marR="0" lvl="5"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6pPr>
            <a:lvl7pPr marR="0" lvl="6"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7pPr>
            <a:lvl8pPr marR="0" lvl="7"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8pPr>
            <a:lvl9pPr marR="0" lvl="8"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9pPr>
          </a:lstStyle>
          <a:p>
            <a:endParaRPr/>
          </a:p>
        </p:txBody>
      </p:sp>
      <p:grpSp>
        <p:nvGrpSpPr>
          <p:cNvPr id="160" name="Google Shape;160;p39"/>
          <p:cNvGrpSpPr/>
          <p:nvPr/>
        </p:nvGrpSpPr>
        <p:grpSpPr>
          <a:xfrm>
            <a:off x="284163" y="461682"/>
            <a:ext cx="8576373" cy="137411"/>
            <a:chOff x="284163" y="1759424"/>
            <a:chExt cx="8576373" cy="137411"/>
          </a:xfrm>
        </p:grpSpPr>
        <p:sp>
          <p:nvSpPr>
            <p:cNvPr id="161" name="Google Shape;161;p39"/>
            <p:cNvSpPr/>
            <p:nvPr/>
          </p:nvSpPr>
          <p:spPr>
            <a:xfrm>
              <a:off x="284163" y="1759424"/>
              <a:ext cx="2743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p39"/>
            <p:cNvSpPr/>
            <p:nvPr/>
          </p:nvSpPr>
          <p:spPr>
            <a:xfrm>
              <a:off x="3026392" y="1759424"/>
              <a:ext cx="1600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3" name="Google Shape;163;p39"/>
            <p:cNvSpPr/>
            <p:nvPr/>
          </p:nvSpPr>
          <p:spPr>
            <a:xfrm>
              <a:off x="4626864" y="1759424"/>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Pictures with Caption">
  <p:cSld name="3 Pictures with Caption">
    <p:spTree>
      <p:nvGrpSpPr>
        <p:cNvPr id="1" name="Shape 164"/>
        <p:cNvGrpSpPr/>
        <p:nvPr/>
      </p:nvGrpSpPr>
      <p:grpSpPr>
        <a:xfrm>
          <a:off x="0" y="0"/>
          <a:ext cx="0" cy="0"/>
          <a:chOff x="0" y="0"/>
          <a:chExt cx="0" cy="0"/>
        </a:xfrm>
      </p:grpSpPr>
      <p:sp>
        <p:nvSpPr>
          <p:cNvPr id="165" name="Google Shape;165;p40"/>
          <p:cNvSpPr/>
          <p:nvPr/>
        </p:nvSpPr>
        <p:spPr>
          <a:xfrm>
            <a:off x="3021013" y="4801575"/>
            <a:ext cx="5837237" cy="1468437"/>
          </a:xfrm>
          <a:prstGeom prst="rect">
            <a:avLst/>
          </a:prstGeom>
          <a:solidFill>
            <a:srgbClr val="262626">
              <a:alpha val="83921"/>
            </a:srgbClr>
          </a:solidFill>
          <a:ln>
            <a:noFill/>
          </a:ln>
        </p:spPr>
        <p:txBody>
          <a:bodyPr spcFirstLastPara="1" wrap="square" lIns="91425" tIns="45700" rIns="182875" bIns="365750" anchor="b" anchorCtr="0">
            <a:normAutofit/>
          </a:bodyPr>
          <a:lstStyle/>
          <a:p>
            <a:pPr marL="0" marR="0" lvl="0" indent="0" algn="l" rtl="0">
              <a:lnSpc>
                <a:spcPct val="100000"/>
              </a:lnSpc>
              <a:spcBef>
                <a:spcPts val="0"/>
              </a:spcBef>
              <a:spcAft>
                <a:spcPts val="0"/>
              </a:spcAft>
              <a:buClr>
                <a:schemeClr val="dk1"/>
              </a:buClr>
              <a:buSzPts val="4200"/>
              <a:buFont typeface="Calibri"/>
              <a:buNone/>
            </a:pPr>
            <a:endParaRPr sz="4200" b="0" i="0" u="none" strike="noStrike" cap="none">
              <a:solidFill>
                <a:schemeClr val="lt1"/>
              </a:solidFill>
              <a:latin typeface="Corbel"/>
              <a:ea typeface="Corbel"/>
              <a:cs typeface="Corbel"/>
              <a:sym typeface="Corbel"/>
            </a:endParaRPr>
          </a:p>
        </p:txBody>
      </p:sp>
      <p:grpSp>
        <p:nvGrpSpPr>
          <p:cNvPr id="166" name="Google Shape;166;p40"/>
          <p:cNvGrpSpPr/>
          <p:nvPr/>
        </p:nvGrpSpPr>
        <p:grpSpPr>
          <a:xfrm>
            <a:off x="284163" y="6263389"/>
            <a:ext cx="8576373" cy="137411"/>
            <a:chOff x="284163" y="1759424"/>
            <a:chExt cx="8576373" cy="137411"/>
          </a:xfrm>
        </p:grpSpPr>
        <p:sp>
          <p:nvSpPr>
            <p:cNvPr id="167" name="Google Shape;167;p40"/>
            <p:cNvSpPr/>
            <p:nvPr/>
          </p:nvSpPr>
          <p:spPr>
            <a:xfrm>
              <a:off x="284163" y="1759424"/>
              <a:ext cx="2743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40"/>
            <p:cNvSpPr/>
            <p:nvPr/>
          </p:nvSpPr>
          <p:spPr>
            <a:xfrm>
              <a:off x="3026392" y="1759424"/>
              <a:ext cx="1600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p40"/>
            <p:cNvSpPr/>
            <p:nvPr/>
          </p:nvSpPr>
          <p:spPr>
            <a:xfrm>
              <a:off x="4626864" y="1759424"/>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70" name="Google Shape;170;p40"/>
          <p:cNvSpPr txBox="1">
            <a:spLocks noGrp="1"/>
          </p:cNvSpPr>
          <p:nvPr>
            <p:ph type="title"/>
          </p:nvPr>
        </p:nvSpPr>
        <p:spPr>
          <a:xfrm>
            <a:off x="3031661" y="4800600"/>
            <a:ext cx="5691651"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800"/>
              <a:buFont typeface="Corbel"/>
              <a:buNone/>
              <a:defRPr sz="2800" b="0" i="0" cap="none">
                <a:solidFill>
                  <a:schemeClr val="lt1"/>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40"/>
          <p:cNvSpPr>
            <a:spLocks noGrp="1"/>
          </p:cNvSpPr>
          <p:nvPr>
            <p:ph type="pic" idx="2"/>
          </p:nvPr>
        </p:nvSpPr>
        <p:spPr>
          <a:xfrm>
            <a:off x="3021014" y="457199"/>
            <a:ext cx="5833872" cy="4352544"/>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20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1pPr>
            <a:lvl2pPr marR="0" lvl="1" algn="l" rtl="0">
              <a:lnSpc>
                <a:spcPct val="100000"/>
              </a:lnSpc>
              <a:spcBef>
                <a:spcPts val="600"/>
              </a:spcBef>
              <a:spcAft>
                <a:spcPts val="0"/>
              </a:spcAft>
              <a:buClr>
                <a:srgbClr val="3F3F3F"/>
              </a:buClr>
              <a:buSzPts val="2520"/>
              <a:buFont typeface="Noto Sans Symbols"/>
              <a:buNone/>
              <a:defRPr sz="2800" b="0" i="0" u="none" strike="noStrike" cap="none">
                <a:solidFill>
                  <a:srgbClr val="262626"/>
                </a:solidFill>
                <a:latin typeface="Calibri"/>
                <a:ea typeface="Calibri"/>
                <a:cs typeface="Calibri"/>
                <a:sym typeface="Calibri"/>
              </a:defRPr>
            </a:lvl2pPr>
            <a:lvl3pPr marR="0" lvl="2" algn="l" rtl="0">
              <a:lnSpc>
                <a:spcPct val="100000"/>
              </a:lnSpc>
              <a:spcBef>
                <a:spcPts val="6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3pPr>
            <a:lvl4pPr marR="0" lvl="3" algn="l" rtl="0">
              <a:lnSpc>
                <a:spcPct val="100000"/>
              </a:lnSpc>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4pPr>
            <a:lvl5pPr marR="0" lvl="4" algn="l" rtl="0">
              <a:lnSpc>
                <a:spcPct val="100000"/>
              </a:lnSpc>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5pPr>
            <a:lvl6pPr marR="0" lvl="5" algn="l" rtl="0">
              <a:lnSpc>
                <a:spcPct val="100000"/>
              </a:lnSpc>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6pPr>
            <a:lvl7pPr marR="0" lvl="6" algn="l" rtl="0">
              <a:lnSpc>
                <a:spcPct val="100000"/>
              </a:lnSpc>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7pPr>
            <a:lvl8pPr marR="0" lvl="7" algn="l" rtl="0">
              <a:lnSpc>
                <a:spcPct val="100000"/>
              </a:lnSpc>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8pPr>
            <a:lvl9pPr marR="0" lvl="8" algn="l" rtl="0">
              <a:lnSpc>
                <a:spcPct val="100000"/>
              </a:lnSpc>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9pPr>
          </a:lstStyle>
          <a:p>
            <a:endParaRPr/>
          </a:p>
        </p:txBody>
      </p:sp>
      <p:sp>
        <p:nvSpPr>
          <p:cNvPr id="172" name="Google Shape;172;p40"/>
          <p:cNvSpPr txBox="1">
            <a:spLocks noGrp="1"/>
          </p:cNvSpPr>
          <p:nvPr>
            <p:ph type="body" idx="1"/>
          </p:nvPr>
        </p:nvSpPr>
        <p:spPr>
          <a:xfrm>
            <a:off x="3069805" y="5367338"/>
            <a:ext cx="5653507"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260"/>
              <a:buNone/>
              <a:defRPr sz="1400">
                <a:solidFill>
                  <a:schemeClr val="lt1"/>
                </a:solidFill>
              </a:defRPr>
            </a:lvl1pPr>
            <a:lvl2pPr marL="914400" lvl="1" indent="-228600" algn="l">
              <a:lnSpc>
                <a:spcPct val="100000"/>
              </a:lnSpc>
              <a:spcBef>
                <a:spcPts val="600"/>
              </a:spcBef>
              <a:spcAft>
                <a:spcPts val="0"/>
              </a:spcAft>
              <a:buSzPts val="1080"/>
              <a:buNone/>
              <a:defRPr sz="1200"/>
            </a:lvl2pPr>
            <a:lvl3pPr marL="1371600" lvl="2" indent="-228600" algn="l">
              <a:lnSpc>
                <a:spcPct val="100000"/>
              </a:lnSpc>
              <a:spcBef>
                <a:spcPts val="600"/>
              </a:spcBef>
              <a:spcAft>
                <a:spcPts val="0"/>
              </a:spcAft>
              <a:buSzPts val="900"/>
              <a:buNone/>
              <a:defRPr sz="1000"/>
            </a:lvl3pPr>
            <a:lvl4pPr marL="1828800" lvl="3" indent="-228600" algn="l">
              <a:lnSpc>
                <a:spcPct val="100000"/>
              </a:lnSpc>
              <a:spcBef>
                <a:spcPts val="600"/>
              </a:spcBef>
              <a:spcAft>
                <a:spcPts val="0"/>
              </a:spcAft>
              <a:buSzPts val="810"/>
              <a:buNone/>
              <a:defRPr sz="900"/>
            </a:lvl4pPr>
            <a:lvl5pPr marL="2286000" lvl="4" indent="-228600" algn="l">
              <a:lnSpc>
                <a:spcPct val="100000"/>
              </a:lnSpc>
              <a:spcBef>
                <a:spcPts val="600"/>
              </a:spcBef>
              <a:spcAft>
                <a:spcPts val="0"/>
              </a:spcAft>
              <a:buSzPts val="810"/>
              <a:buNone/>
              <a:defRPr sz="900"/>
            </a:lvl5pPr>
            <a:lvl6pPr marL="2743200" lvl="5" indent="-228600" algn="l">
              <a:lnSpc>
                <a:spcPct val="100000"/>
              </a:lnSpc>
              <a:spcBef>
                <a:spcPts val="600"/>
              </a:spcBef>
              <a:spcAft>
                <a:spcPts val="0"/>
              </a:spcAft>
              <a:buSzPts val="810"/>
              <a:buNone/>
              <a:defRPr sz="900"/>
            </a:lvl6pPr>
            <a:lvl7pPr marL="3200400" lvl="6" indent="-228600" algn="l">
              <a:lnSpc>
                <a:spcPct val="100000"/>
              </a:lnSpc>
              <a:spcBef>
                <a:spcPts val="600"/>
              </a:spcBef>
              <a:spcAft>
                <a:spcPts val="0"/>
              </a:spcAft>
              <a:buSzPts val="810"/>
              <a:buNone/>
              <a:defRPr sz="900"/>
            </a:lvl7pPr>
            <a:lvl8pPr marL="3657600" lvl="7" indent="-228600" algn="l">
              <a:lnSpc>
                <a:spcPct val="100000"/>
              </a:lnSpc>
              <a:spcBef>
                <a:spcPts val="600"/>
              </a:spcBef>
              <a:spcAft>
                <a:spcPts val="0"/>
              </a:spcAft>
              <a:buSzPts val="810"/>
              <a:buNone/>
              <a:defRPr sz="900"/>
            </a:lvl8pPr>
            <a:lvl9pPr marL="4114800" lvl="8" indent="-228600" algn="l">
              <a:lnSpc>
                <a:spcPct val="100000"/>
              </a:lnSpc>
              <a:spcBef>
                <a:spcPts val="600"/>
              </a:spcBef>
              <a:spcAft>
                <a:spcPts val="0"/>
              </a:spcAft>
              <a:buSzPts val="810"/>
              <a:buNone/>
              <a:defRPr sz="900"/>
            </a:lvl9pPr>
          </a:lstStyle>
          <a:p>
            <a:endParaRPr/>
          </a:p>
        </p:txBody>
      </p:sp>
      <p:sp>
        <p:nvSpPr>
          <p:cNvPr id="173" name="Google Shape;173;p40"/>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40"/>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40"/>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6" name="Google Shape;176;p40"/>
          <p:cNvSpPr>
            <a:spLocks noGrp="1"/>
          </p:cNvSpPr>
          <p:nvPr>
            <p:ph type="pic" idx="3"/>
          </p:nvPr>
        </p:nvSpPr>
        <p:spPr>
          <a:xfrm>
            <a:off x="284164" y="457200"/>
            <a:ext cx="2736850" cy="2907792"/>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20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1pPr>
            <a:lvl2pPr marR="0" lvl="1" algn="l" rtl="0">
              <a:lnSpc>
                <a:spcPct val="100000"/>
              </a:lnSpc>
              <a:spcBef>
                <a:spcPts val="600"/>
              </a:spcBef>
              <a:spcAft>
                <a:spcPts val="0"/>
              </a:spcAft>
              <a:buClr>
                <a:srgbClr val="3F3F3F"/>
              </a:buClr>
              <a:buSzPts val="2520"/>
              <a:buFont typeface="Noto Sans Symbols"/>
              <a:buNone/>
              <a:defRPr sz="2800" b="0" i="0" u="none" strike="noStrike" cap="none">
                <a:solidFill>
                  <a:srgbClr val="262626"/>
                </a:solidFill>
                <a:latin typeface="Calibri"/>
                <a:ea typeface="Calibri"/>
                <a:cs typeface="Calibri"/>
                <a:sym typeface="Calibri"/>
              </a:defRPr>
            </a:lvl2pPr>
            <a:lvl3pPr marR="0" lvl="2" algn="l" rtl="0">
              <a:lnSpc>
                <a:spcPct val="100000"/>
              </a:lnSpc>
              <a:spcBef>
                <a:spcPts val="6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3pPr>
            <a:lvl4pPr marR="0" lvl="3" algn="l" rtl="0">
              <a:lnSpc>
                <a:spcPct val="100000"/>
              </a:lnSpc>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4pPr>
            <a:lvl5pPr marR="0" lvl="4" algn="l" rtl="0">
              <a:lnSpc>
                <a:spcPct val="100000"/>
              </a:lnSpc>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5pPr>
            <a:lvl6pPr marR="0" lvl="5" algn="l" rtl="0">
              <a:lnSpc>
                <a:spcPct val="100000"/>
              </a:lnSpc>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6pPr>
            <a:lvl7pPr marR="0" lvl="6" algn="l" rtl="0">
              <a:lnSpc>
                <a:spcPct val="100000"/>
              </a:lnSpc>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7pPr>
            <a:lvl8pPr marR="0" lvl="7" algn="l" rtl="0">
              <a:lnSpc>
                <a:spcPct val="100000"/>
              </a:lnSpc>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8pPr>
            <a:lvl9pPr marR="0" lvl="8" algn="l" rtl="0">
              <a:lnSpc>
                <a:spcPct val="100000"/>
              </a:lnSpc>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9pPr>
          </a:lstStyle>
          <a:p>
            <a:endParaRPr/>
          </a:p>
        </p:txBody>
      </p:sp>
      <p:sp>
        <p:nvSpPr>
          <p:cNvPr id="177" name="Google Shape;177;p40"/>
          <p:cNvSpPr>
            <a:spLocks noGrp="1"/>
          </p:cNvSpPr>
          <p:nvPr>
            <p:ph type="pic" idx="4"/>
          </p:nvPr>
        </p:nvSpPr>
        <p:spPr>
          <a:xfrm>
            <a:off x="284164" y="3364992"/>
            <a:ext cx="2736850" cy="2898648"/>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20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1pPr>
            <a:lvl2pPr marR="0" lvl="1" algn="l" rtl="0">
              <a:lnSpc>
                <a:spcPct val="100000"/>
              </a:lnSpc>
              <a:spcBef>
                <a:spcPts val="600"/>
              </a:spcBef>
              <a:spcAft>
                <a:spcPts val="0"/>
              </a:spcAft>
              <a:buClr>
                <a:srgbClr val="3F3F3F"/>
              </a:buClr>
              <a:buSzPts val="2520"/>
              <a:buFont typeface="Noto Sans Symbols"/>
              <a:buNone/>
              <a:defRPr sz="2800" b="0" i="0" u="none" strike="noStrike" cap="none">
                <a:solidFill>
                  <a:srgbClr val="262626"/>
                </a:solidFill>
                <a:latin typeface="Calibri"/>
                <a:ea typeface="Calibri"/>
                <a:cs typeface="Calibri"/>
                <a:sym typeface="Calibri"/>
              </a:defRPr>
            </a:lvl2pPr>
            <a:lvl3pPr marR="0" lvl="2" algn="l" rtl="0">
              <a:lnSpc>
                <a:spcPct val="100000"/>
              </a:lnSpc>
              <a:spcBef>
                <a:spcPts val="6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3pPr>
            <a:lvl4pPr marR="0" lvl="3" algn="l" rtl="0">
              <a:lnSpc>
                <a:spcPct val="100000"/>
              </a:lnSpc>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4pPr>
            <a:lvl5pPr marR="0" lvl="4" algn="l" rtl="0">
              <a:lnSpc>
                <a:spcPct val="100000"/>
              </a:lnSpc>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5pPr>
            <a:lvl6pPr marR="0" lvl="5" algn="l" rtl="0">
              <a:lnSpc>
                <a:spcPct val="100000"/>
              </a:lnSpc>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6pPr>
            <a:lvl7pPr marR="0" lvl="6" algn="l" rtl="0">
              <a:lnSpc>
                <a:spcPct val="100000"/>
              </a:lnSpc>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7pPr>
            <a:lvl8pPr marR="0" lvl="7" algn="l" rtl="0">
              <a:lnSpc>
                <a:spcPct val="100000"/>
              </a:lnSpc>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8pPr>
            <a:lvl9pPr marR="0" lvl="8" algn="l" rtl="0">
              <a:lnSpc>
                <a:spcPct val="100000"/>
              </a:lnSpc>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8"/>
        <p:cNvGrpSpPr/>
        <p:nvPr/>
      </p:nvGrpSpPr>
      <p:grpSpPr>
        <a:xfrm>
          <a:off x="0" y="0"/>
          <a:ext cx="0" cy="0"/>
          <a:chOff x="0" y="0"/>
          <a:chExt cx="0" cy="0"/>
        </a:xfrm>
      </p:grpSpPr>
      <p:sp>
        <p:nvSpPr>
          <p:cNvPr id="179" name="Google Shape;179;p41"/>
          <p:cNvSpPr/>
          <p:nvPr/>
        </p:nvSpPr>
        <p:spPr>
          <a:xfrm>
            <a:off x="284163" y="455773"/>
            <a:ext cx="8574087" cy="1133949"/>
          </a:xfrm>
          <a:prstGeom prst="rect">
            <a:avLst/>
          </a:prstGeom>
          <a:solidFill>
            <a:srgbClr val="262626">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80" name="Google Shape;180;p41"/>
          <p:cNvGrpSpPr/>
          <p:nvPr/>
        </p:nvGrpSpPr>
        <p:grpSpPr>
          <a:xfrm>
            <a:off x="284163" y="1577847"/>
            <a:ext cx="8576373" cy="137411"/>
            <a:chOff x="284163" y="1577847"/>
            <a:chExt cx="8576373" cy="137411"/>
          </a:xfrm>
        </p:grpSpPr>
        <p:sp>
          <p:nvSpPr>
            <p:cNvPr id="181" name="Google Shape;181;p41"/>
            <p:cNvSpPr/>
            <p:nvPr/>
          </p:nvSpPr>
          <p:spPr>
            <a:xfrm>
              <a:off x="284163" y="1577847"/>
              <a:ext cx="1600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41"/>
            <p:cNvSpPr/>
            <p:nvPr/>
          </p:nvSpPr>
          <p:spPr>
            <a:xfrm>
              <a:off x="1885174" y="1577847"/>
              <a:ext cx="2743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41"/>
            <p:cNvSpPr/>
            <p:nvPr/>
          </p:nvSpPr>
          <p:spPr>
            <a:xfrm>
              <a:off x="4626864" y="1577847"/>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84" name="Google Shape;184;p41"/>
          <p:cNvSpPr txBox="1">
            <a:spLocks noGrp="1"/>
          </p:cNvSpPr>
          <p:nvPr>
            <p:ph type="title"/>
          </p:nvPr>
        </p:nvSpPr>
        <p:spPr>
          <a:xfrm>
            <a:off x="284163" y="630382"/>
            <a:ext cx="8574087" cy="967840"/>
          </a:xfrm>
          <a:prstGeom prst="rect">
            <a:avLst/>
          </a:prstGeom>
          <a:solidFill>
            <a:srgbClr val="262626">
              <a:alpha val="69019"/>
            </a:srgbClr>
          </a:solidFill>
          <a:ln>
            <a:noFill/>
          </a:ln>
        </p:spPr>
        <p:txBody>
          <a:bodyPr spcFirstLastPara="1" wrap="square" lIns="91425" tIns="45700" rIns="91425" bIns="45700" anchor="ctr" anchorCtr="0">
            <a:normAutofit/>
          </a:bodyPr>
          <a:lstStyle>
            <a:lvl1pPr lvl="0" algn="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41"/>
          <p:cNvSpPr txBox="1">
            <a:spLocks noGrp="1"/>
          </p:cNvSpPr>
          <p:nvPr>
            <p:ph type="body" idx="1"/>
          </p:nvPr>
        </p:nvSpPr>
        <p:spPr>
          <a:xfrm rot="5400000">
            <a:off x="2564607" y="-146843"/>
            <a:ext cx="4013200" cy="8574087"/>
          </a:xfrm>
          <a:prstGeom prst="rect">
            <a:avLst/>
          </a:prstGeom>
          <a:noFill/>
          <a:ln>
            <a:noFill/>
          </a:ln>
        </p:spPr>
        <p:txBody>
          <a:bodyPr spcFirstLastPara="1" wrap="square" lIns="91425" tIns="45700" rIns="91425" bIns="45700" anchor="t" anchorCtr="0">
            <a:normAutofit/>
          </a:bodyPr>
          <a:lstStyle>
            <a:lvl1pPr marL="457200" lvl="0" indent="-331470" algn="l">
              <a:lnSpc>
                <a:spcPct val="100000"/>
              </a:lnSpc>
              <a:spcBef>
                <a:spcPts val="2000"/>
              </a:spcBef>
              <a:spcAft>
                <a:spcPts val="0"/>
              </a:spcAft>
              <a:buSzPts val="1620"/>
              <a:buChar char="?"/>
              <a:defRPr/>
            </a:lvl1pPr>
            <a:lvl2pPr marL="914400" lvl="1" indent="-331469" algn="l">
              <a:lnSpc>
                <a:spcPct val="100000"/>
              </a:lnSpc>
              <a:spcBef>
                <a:spcPts val="600"/>
              </a:spcBef>
              <a:spcAft>
                <a:spcPts val="0"/>
              </a:spcAft>
              <a:buSzPts val="1620"/>
              <a:buChar char="?"/>
              <a:defRPr/>
            </a:lvl2pPr>
            <a:lvl3pPr marL="1371600" lvl="2" indent="-331469" algn="l">
              <a:lnSpc>
                <a:spcPct val="100000"/>
              </a:lnSpc>
              <a:spcBef>
                <a:spcPts val="600"/>
              </a:spcBef>
              <a:spcAft>
                <a:spcPts val="0"/>
              </a:spcAft>
              <a:buSzPts val="1620"/>
              <a:buChar char="?"/>
              <a:defRPr/>
            </a:lvl3pPr>
            <a:lvl4pPr marL="1828800" lvl="3" indent="-331469" algn="l">
              <a:lnSpc>
                <a:spcPct val="100000"/>
              </a:lnSpc>
              <a:spcBef>
                <a:spcPts val="600"/>
              </a:spcBef>
              <a:spcAft>
                <a:spcPts val="0"/>
              </a:spcAft>
              <a:buSzPts val="1620"/>
              <a:buChar char="?"/>
              <a:defRPr/>
            </a:lvl4pPr>
            <a:lvl5pPr marL="2286000" lvl="4" indent="-331470" algn="l">
              <a:lnSpc>
                <a:spcPct val="100000"/>
              </a:lnSpc>
              <a:spcBef>
                <a:spcPts val="600"/>
              </a:spcBef>
              <a:spcAft>
                <a:spcPts val="0"/>
              </a:spcAft>
              <a:buSzPts val="1620"/>
              <a:buChar char="?"/>
              <a:defRPr/>
            </a:lvl5pPr>
            <a:lvl6pPr marL="2743200" lvl="5" indent="-331470" algn="l">
              <a:lnSpc>
                <a:spcPct val="100000"/>
              </a:lnSpc>
              <a:spcBef>
                <a:spcPts val="600"/>
              </a:spcBef>
              <a:spcAft>
                <a:spcPts val="0"/>
              </a:spcAft>
              <a:buSzPts val="1620"/>
              <a:buChar char="?"/>
              <a:defRPr/>
            </a:lvl6pPr>
            <a:lvl7pPr marL="3200400" lvl="6" indent="-331470" algn="l">
              <a:lnSpc>
                <a:spcPct val="100000"/>
              </a:lnSpc>
              <a:spcBef>
                <a:spcPts val="600"/>
              </a:spcBef>
              <a:spcAft>
                <a:spcPts val="0"/>
              </a:spcAft>
              <a:buSzPts val="1620"/>
              <a:buChar char="?"/>
              <a:defRPr/>
            </a:lvl7pPr>
            <a:lvl8pPr marL="3657600" lvl="7" indent="-331470" algn="l">
              <a:lnSpc>
                <a:spcPct val="100000"/>
              </a:lnSpc>
              <a:spcBef>
                <a:spcPts val="600"/>
              </a:spcBef>
              <a:spcAft>
                <a:spcPts val="0"/>
              </a:spcAft>
              <a:buSzPts val="1620"/>
              <a:buChar char="?"/>
              <a:defRPr/>
            </a:lvl8pPr>
            <a:lvl9pPr marL="4114800" lvl="8" indent="-331470" algn="l">
              <a:lnSpc>
                <a:spcPct val="100000"/>
              </a:lnSpc>
              <a:spcBef>
                <a:spcPts val="600"/>
              </a:spcBef>
              <a:spcAft>
                <a:spcPts val="0"/>
              </a:spcAft>
              <a:buSzPts val="1620"/>
              <a:buChar char="?"/>
              <a:defRPr/>
            </a:lvl9pPr>
          </a:lstStyle>
          <a:p>
            <a:endParaRPr/>
          </a:p>
        </p:txBody>
      </p:sp>
      <p:sp>
        <p:nvSpPr>
          <p:cNvPr id="186" name="Google Shape;186;p41"/>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41"/>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41"/>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9"/>
        <p:cNvGrpSpPr/>
        <p:nvPr/>
      </p:nvGrpSpPr>
      <p:grpSpPr>
        <a:xfrm>
          <a:off x="0" y="0"/>
          <a:ext cx="0" cy="0"/>
          <a:chOff x="0" y="0"/>
          <a:chExt cx="0" cy="0"/>
        </a:xfrm>
      </p:grpSpPr>
      <p:sp>
        <p:nvSpPr>
          <p:cNvPr id="190" name="Google Shape;190;p42"/>
          <p:cNvSpPr/>
          <p:nvPr/>
        </p:nvSpPr>
        <p:spPr>
          <a:xfrm rot="5400000">
            <a:off x="5313882" y="2857535"/>
            <a:ext cx="5934615" cy="1133949"/>
          </a:xfrm>
          <a:prstGeom prst="rect">
            <a:avLst/>
          </a:prstGeom>
          <a:solidFill>
            <a:srgbClr val="262626">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42"/>
          <p:cNvSpPr txBox="1">
            <a:spLocks noGrp="1"/>
          </p:cNvSpPr>
          <p:nvPr>
            <p:ph type="title"/>
          </p:nvPr>
        </p:nvSpPr>
        <p:spPr>
          <a:xfrm rot="5400000">
            <a:off x="5219069" y="2949131"/>
            <a:ext cx="5921375" cy="969264"/>
          </a:xfrm>
          <a:prstGeom prst="rect">
            <a:avLst/>
          </a:prstGeom>
          <a:solidFill>
            <a:srgbClr val="262626">
              <a:alpha val="69019"/>
            </a:srgbClr>
          </a:solid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400"/>
              <a:buFont typeface="Corbel"/>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42"/>
          <p:cNvSpPr txBox="1">
            <a:spLocks noGrp="1"/>
          </p:cNvSpPr>
          <p:nvPr>
            <p:ph type="body" idx="1"/>
          </p:nvPr>
        </p:nvSpPr>
        <p:spPr>
          <a:xfrm rot="5400000">
            <a:off x="564357" y="177006"/>
            <a:ext cx="5937250" cy="6497637"/>
          </a:xfrm>
          <a:prstGeom prst="rect">
            <a:avLst/>
          </a:prstGeom>
          <a:noFill/>
          <a:ln>
            <a:noFill/>
          </a:ln>
        </p:spPr>
        <p:txBody>
          <a:bodyPr spcFirstLastPara="1" wrap="square" lIns="91425" tIns="45700" rIns="91425" bIns="45700" anchor="t" anchorCtr="0">
            <a:normAutofit/>
          </a:bodyPr>
          <a:lstStyle>
            <a:lvl1pPr marL="457200" lvl="0" indent="-331470" algn="l">
              <a:lnSpc>
                <a:spcPct val="100000"/>
              </a:lnSpc>
              <a:spcBef>
                <a:spcPts val="2000"/>
              </a:spcBef>
              <a:spcAft>
                <a:spcPts val="0"/>
              </a:spcAft>
              <a:buSzPts val="1620"/>
              <a:buChar char="?"/>
              <a:defRPr/>
            </a:lvl1pPr>
            <a:lvl2pPr marL="914400" lvl="1" indent="-331469" algn="l">
              <a:lnSpc>
                <a:spcPct val="100000"/>
              </a:lnSpc>
              <a:spcBef>
                <a:spcPts val="600"/>
              </a:spcBef>
              <a:spcAft>
                <a:spcPts val="0"/>
              </a:spcAft>
              <a:buSzPts val="1620"/>
              <a:buChar char="?"/>
              <a:defRPr/>
            </a:lvl2pPr>
            <a:lvl3pPr marL="1371600" lvl="2" indent="-331469" algn="l">
              <a:lnSpc>
                <a:spcPct val="100000"/>
              </a:lnSpc>
              <a:spcBef>
                <a:spcPts val="600"/>
              </a:spcBef>
              <a:spcAft>
                <a:spcPts val="0"/>
              </a:spcAft>
              <a:buSzPts val="1620"/>
              <a:buChar char="?"/>
              <a:defRPr/>
            </a:lvl3pPr>
            <a:lvl4pPr marL="1828800" lvl="3" indent="-331469" algn="l">
              <a:lnSpc>
                <a:spcPct val="100000"/>
              </a:lnSpc>
              <a:spcBef>
                <a:spcPts val="600"/>
              </a:spcBef>
              <a:spcAft>
                <a:spcPts val="0"/>
              </a:spcAft>
              <a:buSzPts val="1620"/>
              <a:buChar char="?"/>
              <a:defRPr/>
            </a:lvl4pPr>
            <a:lvl5pPr marL="2286000" lvl="4" indent="-331470" algn="l">
              <a:lnSpc>
                <a:spcPct val="100000"/>
              </a:lnSpc>
              <a:spcBef>
                <a:spcPts val="600"/>
              </a:spcBef>
              <a:spcAft>
                <a:spcPts val="0"/>
              </a:spcAft>
              <a:buSzPts val="1620"/>
              <a:buChar char="?"/>
              <a:defRPr/>
            </a:lvl5pPr>
            <a:lvl6pPr marL="2743200" lvl="5" indent="-331470" algn="l">
              <a:lnSpc>
                <a:spcPct val="100000"/>
              </a:lnSpc>
              <a:spcBef>
                <a:spcPts val="600"/>
              </a:spcBef>
              <a:spcAft>
                <a:spcPts val="0"/>
              </a:spcAft>
              <a:buSzPts val="1620"/>
              <a:buChar char="?"/>
              <a:defRPr/>
            </a:lvl6pPr>
            <a:lvl7pPr marL="3200400" lvl="6" indent="-331470" algn="l">
              <a:lnSpc>
                <a:spcPct val="100000"/>
              </a:lnSpc>
              <a:spcBef>
                <a:spcPts val="600"/>
              </a:spcBef>
              <a:spcAft>
                <a:spcPts val="0"/>
              </a:spcAft>
              <a:buSzPts val="1620"/>
              <a:buChar char="?"/>
              <a:defRPr/>
            </a:lvl7pPr>
            <a:lvl8pPr marL="3657600" lvl="7" indent="-331470" algn="l">
              <a:lnSpc>
                <a:spcPct val="100000"/>
              </a:lnSpc>
              <a:spcBef>
                <a:spcPts val="600"/>
              </a:spcBef>
              <a:spcAft>
                <a:spcPts val="0"/>
              </a:spcAft>
              <a:buSzPts val="1620"/>
              <a:buChar char="?"/>
              <a:defRPr/>
            </a:lvl8pPr>
            <a:lvl9pPr marL="4114800" lvl="8" indent="-331470" algn="l">
              <a:lnSpc>
                <a:spcPct val="100000"/>
              </a:lnSpc>
              <a:spcBef>
                <a:spcPts val="600"/>
              </a:spcBef>
              <a:spcAft>
                <a:spcPts val="0"/>
              </a:spcAft>
              <a:buSzPts val="1620"/>
              <a:buChar char="?"/>
              <a:defRPr/>
            </a:lvl9pPr>
          </a:lstStyle>
          <a:p>
            <a:endParaRPr/>
          </a:p>
        </p:txBody>
      </p:sp>
      <p:sp>
        <p:nvSpPr>
          <p:cNvPr id="193" name="Google Shape;193;p42"/>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42"/>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42"/>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96" name="Google Shape;196;p42"/>
          <p:cNvGrpSpPr/>
          <p:nvPr/>
        </p:nvGrpSpPr>
        <p:grpSpPr>
          <a:xfrm rot="5400000">
            <a:off x="4658724" y="3355723"/>
            <a:ext cx="5934456" cy="137411"/>
            <a:chOff x="284163" y="1577847"/>
            <a:chExt cx="8576373" cy="137411"/>
          </a:xfrm>
        </p:grpSpPr>
        <p:sp>
          <p:nvSpPr>
            <p:cNvPr id="197" name="Google Shape;197;p42"/>
            <p:cNvSpPr/>
            <p:nvPr/>
          </p:nvSpPr>
          <p:spPr>
            <a:xfrm>
              <a:off x="284163" y="1577847"/>
              <a:ext cx="1600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8" name="Google Shape;198;p42"/>
            <p:cNvSpPr/>
            <p:nvPr/>
          </p:nvSpPr>
          <p:spPr>
            <a:xfrm>
              <a:off x="1885174" y="1577847"/>
              <a:ext cx="2743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42"/>
            <p:cNvSpPr/>
            <p:nvPr/>
          </p:nvSpPr>
          <p:spPr>
            <a:xfrm>
              <a:off x="4626864" y="1577847"/>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28"/>
          <p:cNvSpPr/>
          <p:nvPr/>
        </p:nvSpPr>
        <p:spPr>
          <a:xfrm>
            <a:off x="284163" y="455773"/>
            <a:ext cx="8574087" cy="1133949"/>
          </a:xfrm>
          <a:prstGeom prst="rect">
            <a:avLst/>
          </a:prstGeom>
          <a:solidFill>
            <a:srgbClr val="262626">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6" name="Google Shape;26;p28"/>
          <p:cNvGrpSpPr/>
          <p:nvPr/>
        </p:nvGrpSpPr>
        <p:grpSpPr>
          <a:xfrm>
            <a:off x="284163" y="1577847"/>
            <a:ext cx="8576373" cy="137411"/>
            <a:chOff x="284163" y="1577847"/>
            <a:chExt cx="8576373" cy="137411"/>
          </a:xfrm>
        </p:grpSpPr>
        <p:sp>
          <p:nvSpPr>
            <p:cNvPr id="27" name="Google Shape;27;p28"/>
            <p:cNvSpPr/>
            <p:nvPr/>
          </p:nvSpPr>
          <p:spPr>
            <a:xfrm>
              <a:off x="284163" y="1577847"/>
              <a:ext cx="1600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 name="Google Shape;28;p28"/>
            <p:cNvSpPr/>
            <p:nvPr/>
          </p:nvSpPr>
          <p:spPr>
            <a:xfrm>
              <a:off x="1885174" y="1577847"/>
              <a:ext cx="2743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28"/>
            <p:cNvSpPr/>
            <p:nvPr/>
          </p:nvSpPr>
          <p:spPr>
            <a:xfrm>
              <a:off x="4626864" y="1577847"/>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0" name="Google Shape;30;p28"/>
          <p:cNvSpPr txBox="1">
            <a:spLocks noGrp="1"/>
          </p:cNvSpPr>
          <p:nvPr>
            <p:ph type="title"/>
          </p:nvPr>
        </p:nvSpPr>
        <p:spPr>
          <a:xfrm>
            <a:off x="284163" y="630382"/>
            <a:ext cx="8574087" cy="967840"/>
          </a:xfrm>
          <a:prstGeom prst="rect">
            <a:avLst/>
          </a:prstGeom>
          <a:solidFill>
            <a:srgbClr val="262626">
              <a:alpha val="69019"/>
            </a:srgbClr>
          </a:solidFill>
          <a:ln>
            <a:noFill/>
          </a:ln>
        </p:spPr>
        <p:txBody>
          <a:bodyPr spcFirstLastPara="1" wrap="square" lIns="91425" tIns="45700" rIns="91425" bIns="45700" anchor="ctr" anchorCtr="0">
            <a:normAutofit/>
          </a:bodyPr>
          <a:lstStyle>
            <a:lvl1pPr lvl="0" algn="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normAutofit/>
          </a:bodyPr>
          <a:lstStyle>
            <a:lvl1pPr marL="457200" lvl="0" indent="-331470" algn="l">
              <a:lnSpc>
                <a:spcPct val="100000"/>
              </a:lnSpc>
              <a:spcBef>
                <a:spcPts val="2000"/>
              </a:spcBef>
              <a:spcAft>
                <a:spcPts val="0"/>
              </a:spcAft>
              <a:buSzPts val="1620"/>
              <a:buChar char="?"/>
              <a:defRPr/>
            </a:lvl1pPr>
            <a:lvl2pPr marL="914400" lvl="1" indent="-331469" algn="l">
              <a:lnSpc>
                <a:spcPct val="100000"/>
              </a:lnSpc>
              <a:spcBef>
                <a:spcPts val="600"/>
              </a:spcBef>
              <a:spcAft>
                <a:spcPts val="0"/>
              </a:spcAft>
              <a:buSzPts val="1620"/>
              <a:buChar char="?"/>
              <a:defRPr/>
            </a:lvl2pPr>
            <a:lvl3pPr marL="1371600" lvl="2" indent="-331469" algn="l">
              <a:lnSpc>
                <a:spcPct val="100000"/>
              </a:lnSpc>
              <a:spcBef>
                <a:spcPts val="600"/>
              </a:spcBef>
              <a:spcAft>
                <a:spcPts val="0"/>
              </a:spcAft>
              <a:buSzPts val="1620"/>
              <a:buChar char="?"/>
              <a:defRPr/>
            </a:lvl3pPr>
            <a:lvl4pPr marL="1828800" lvl="3" indent="-331469" algn="l">
              <a:lnSpc>
                <a:spcPct val="100000"/>
              </a:lnSpc>
              <a:spcBef>
                <a:spcPts val="600"/>
              </a:spcBef>
              <a:spcAft>
                <a:spcPts val="0"/>
              </a:spcAft>
              <a:buSzPts val="1620"/>
              <a:buChar char="?"/>
              <a:defRPr/>
            </a:lvl4pPr>
            <a:lvl5pPr marL="2286000" lvl="4" indent="-331470" algn="l">
              <a:lnSpc>
                <a:spcPct val="100000"/>
              </a:lnSpc>
              <a:spcBef>
                <a:spcPts val="600"/>
              </a:spcBef>
              <a:spcAft>
                <a:spcPts val="0"/>
              </a:spcAft>
              <a:buSzPts val="1620"/>
              <a:buChar char="?"/>
              <a:defRPr/>
            </a:lvl5pPr>
            <a:lvl6pPr marL="2743200" lvl="5" indent="-331470" algn="l">
              <a:lnSpc>
                <a:spcPct val="100000"/>
              </a:lnSpc>
              <a:spcBef>
                <a:spcPts val="600"/>
              </a:spcBef>
              <a:spcAft>
                <a:spcPts val="0"/>
              </a:spcAft>
              <a:buSzPts val="1620"/>
              <a:buChar char="?"/>
              <a:defRPr/>
            </a:lvl6pPr>
            <a:lvl7pPr marL="3200400" lvl="6" indent="-331470" algn="l">
              <a:lnSpc>
                <a:spcPct val="100000"/>
              </a:lnSpc>
              <a:spcBef>
                <a:spcPts val="600"/>
              </a:spcBef>
              <a:spcAft>
                <a:spcPts val="0"/>
              </a:spcAft>
              <a:buSzPts val="1620"/>
              <a:buChar char="?"/>
              <a:defRPr/>
            </a:lvl7pPr>
            <a:lvl8pPr marL="3657600" lvl="7" indent="-331470" algn="l">
              <a:lnSpc>
                <a:spcPct val="100000"/>
              </a:lnSpc>
              <a:spcBef>
                <a:spcPts val="600"/>
              </a:spcBef>
              <a:spcAft>
                <a:spcPts val="0"/>
              </a:spcAft>
              <a:buSzPts val="1620"/>
              <a:buChar char="?"/>
              <a:defRPr/>
            </a:lvl8pPr>
            <a:lvl9pPr marL="4114800" lvl="8" indent="-331470" algn="l">
              <a:lnSpc>
                <a:spcPct val="100000"/>
              </a:lnSpc>
              <a:spcBef>
                <a:spcPts val="600"/>
              </a:spcBef>
              <a:spcAft>
                <a:spcPts val="0"/>
              </a:spcAft>
              <a:buSzPts val="1620"/>
              <a:buChar char="?"/>
              <a:defRPr/>
            </a:lvl9pPr>
          </a:lstStyle>
          <a:p>
            <a:endParaRPr/>
          </a:p>
        </p:txBody>
      </p:sp>
      <p:sp>
        <p:nvSpPr>
          <p:cNvPr id="32" name="Google Shape;32;p28"/>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8"/>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with Picture">
  <p:cSld name="Title Slide with Picture">
    <p:spTree>
      <p:nvGrpSpPr>
        <p:cNvPr id="1" name="Shape 35"/>
        <p:cNvGrpSpPr/>
        <p:nvPr/>
      </p:nvGrpSpPr>
      <p:grpSpPr>
        <a:xfrm>
          <a:off x="0" y="0"/>
          <a:ext cx="0" cy="0"/>
          <a:chOff x="0" y="0"/>
          <a:chExt cx="0" cy="0"/>
        </a:xfrm>
      </p:grpSpPr>
      <p:sp>
        <p:nvSpPr>
          <p:cNvPr id="36" name="Google Shape;36;p29"/>
          <p:cNvSpPr/>
          <p:nvPr/>
        </p:nvSpPr>
        <p:spPr>
          <a:xfrm>
            <a:off x="284163" y="444728"/>
            <a:ext cx="8574087" cy="1468437"/>
          </a:xfrm>
          <a:prstGeom prst="rect">
            <a:avLst/>
          </a:prstGeom>
          <a:solidFill>
            <a:srgbClr val="262626">
              <a:alpha val="83921"/>
            </a:srgbClr>
          </a:solidFill>
          <a:ln>
            <a:noFill/>
          </a:ln>
        </p:spPr>
        <p:txBody>
          <a:bodyPr spcFirstLastPara="1" wrap="square" lIns="91425" tIns="45700" rIns="182875" bIns="365750" anchor="b" anchorCtr="0">
            <a:normAutofit/>
          </a:bodyPr>
          <a:lstStyle/>
          <a:p>
            <a:pPr marL="0" marR="0" lvl="0" indent="0" algn="l" rtl="0">
              <a:lnSpc>
                <a:spcPct val="100000"/>
              </a:lnSpc>
              <a:spcBef>
                <a:spcPts val="0"/>
              </a:spcBef>
              <a:spcAft>
                <a:spcPts val="0"/>
              </a:spcAft>
              <a:buClr>
                <a:schemeClr val="dk1"/>
              </a:buClr>
              <a:buSzPts val="4200"/>
              <a:buFont typeface="Calibri"/>
              <a:buNone/>
            </a:pPr>
            <a:endParaRPr sz="4200" b="0" i="0" u="none" strike="noStrike" cap="none">
              <a:solidFill>
                <a:schemeClr val="lt1"/>
              </a:solidFill>
              <a:latin typeface="Corbel"/>
              <a:ea typeface="Corbel"/>
              <a:cs typeface="Corbel"/>
              <a:sym typeface="Corbel"/>
            </a:endParaRPr>
          </a:p>
        </p:txBody>
      </p:sp>
      <p:sp>
        <p:nvSpPr>
          <p:cNvPr id="37" name="Google Shape;37;p29"/>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9"/>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29"/>
          <p:cNvSpPr>
            <a:spLocks noGrp="1"/>
          </p:cNvSpPr>
          <p:nvPr>
            <p:ph type="pic" idx="2"/>
          </p:nvPr>
        </p:nvSpPr>
        <p:spPr>
          <a:xfrm>
            <a:off x="284162" y="2017058"/>
            <a:ext cx="8574087" cy="4377391"/>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20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1pPr>
            <a:lvl2pPr marR="0" lvl="1" algn="l" rtl="0">
              <a:lnSpc>
                <a:spcPct val="100000"/>
              </a:lnSpc>
              <a:spcBef>
                <a:spcPts val="600"/>
              </a:spcBef>
              <a:spcAft>
                <a:spcPts val="0"/>
              </a:spcAft>
              <a:buClr>
                <a:srgbClr val="3F3F3F"/>
              </a:buClr>
              <a:buSzPts val="1980"/>
              <a:buFont typeface="Noto Sans Symbols"/>
              <a:buChar char="🡽"/>
              <a:defRPr sz="2200" b="0" i="0" u="none" strike="noStrike" cap="none">
                <a:solidFill>
                  <a:srgbClr val="262626"/>
                </a:solidFill>
                <a:latin typeface="Calibri"/>
                <a:ea typeface="Calibri"/>
                <a:cs typeface="Calibri"/>
                <a:sym typeface="Calibri"/>
              </a:defRPr>
            </a:lvl2pPr>
            <a:lvl3pPr marR="0" lvl="2" algn="l" rtl="0">
              <a:lnSpc>
                <a:spcPct val="100000"/>
              </a:lnSpc>
              <a:spcBef>
                <a:spcPts val="600"/>
              </a:spcBef>
              <a:spcAft>
                <a:spcPts val="0"/>
              </a:spcAft>
              <a:buClr>
                <a:srgbClr val="A5A5A5"/>
              </a:buClr>
              <a:buSzPts val="1800"/>
              <a:buFont typeface="Noto Sans Symbols"/>
              <a:buChar char="🡽"/>
              <a:defRPr sz="2000" b="0" i="0" u="none" strike="noStrike" cap="none">
                <a:solidFill>
                  <a:srgbClr val="262626"/>
                </a:solidFill>
                <a:latin typeface="Calibri"/>
                <a:ea typeface="Calibri"/>
                <a:cs typeface="Calibri"/>
                <a:sym typeface="Calibri"/>
              </a:defRPr>
            </a:lvl3pPr>
            <a:lvl4pPr marR="0" lvl="3"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4pPr>
            <a:lvl5pPr marR="0" lvl="4"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5pPr>
            <a:lvl6pPr marR="0" lvl="5"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6pPr>
            <a:lvl7pPr marR="0" lvl="6"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7pPr>
            <a:lvl8pPr marR="0" lvl="7"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8pPr>
            <a:lvl9pPr marR="0" lvl="8"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9pPr>
          </a:lstStyle>
          <a:p>
            <a:endParaRPr/>
          </a:p>
        </p:txBody>
      </p:sp>
      <p:sp>
        <p:nvSpPr>
          <p:cNvPr id="41" name="Google Shape;41;p29"/>
          <p:cNvSpPr txBox="1">
            <a:spLocks noGrp="1"/>
          </p:cNvSpPr>
          <p:nvPr>
            <p:ph type="subTitle" idx="1"/>
          </p:nvPr>
        </p:nvSpPr>
        <p:spPr>
          <a:xfrm>
            <a:off x="472420" y="1532965"/>
            <a:ext cx="7754284" cy="484094"/>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1620"/>
              <a:buNone/>
              <a:defRPr sz="1800">
                <a:solidFill>
                  <a:schemeClr val="lt1"/>
                </a:solidFill>
              </a:defRPr>
            </a:lvl1pPr>
            <a:lvl2pPr lvl="1" algn="ctr">
              <a:lnSpc>
                <a:spcPct val="100000"/>
              </a:lnSpc>
              <a:spcBef>
                <a:spcPts val="600"/>
              </a:spcBef>
              <a:spcAft>
                <a:spcPts val="0"/>
              </a:spcAft>
              <a:buSzPts val="1980"/>
              <a:buNone/>
              <a:defRPr>
                <a:solidFill>
                  <a:srgbClr val="888888"/>
                </a:solidFill>
              </a:defRPr>
            </a:lvl2pPr>
            <a:lvl3pPr lvl="2" algn="ctr">
              <a:lnSpc>
                <a:spcPct val="100000"/>
              </a:lnSpc>
              <a:spcBef>
                <a:spcPts val="600"/>
              </a:spcBef>
              <a:spcAft>
                <a:spcPts val="0"/>
              </a:spcAft>
              <a:buSzPts val="1800"/>
              <a:buNone/>
              <a:defRPr>
                <a:solidFill>
                  <a:srgbClr val="888888"/>
                </a:solidFill>
              </a:defRPr>
            </a:lvl3pPr>
            <a:lvl4pPr lvl="3" algn="ctr">
              <a:lnSpc>
                <a:spcPct val="100000"/>
              </a:lnSpc>
              <a:spcBef>
                <a:spcPts val="600"/>
              </a:spcBef>
              <a:spcAft>
                <a:spcPts val="0"/>
              </a:spcAft>
              <a:buSzPts val="1620"/>
              <a:buNone/>
              <a:defRPr>
                <a:solidFill>
                  <a:srgbClr val="888888"/>
                </a:solidFill>
              </a:defRPr>
            </a:lvl4pPr>
            <a:lvl5pPr lvl="4" algn="ctr">
              <a:lnSpc>
                <a:spcPct val="100000"/>
              </a:lnSpc>
              <a:spcBef>
                <a:spcPts val="600"/>
              </a:spcBef>
              <a:spcAft>
                <a:spcPts val="0"/>
              </a:spcAft>
              <a:buSzPts val="1620"/>
              <a:buNone/>
              <a:defRPr>
                <a:solidFill>
                  <a:srgbClr val="888888"/>
                </a:solidFill>
              </a:defRPr>
            </a:lvl5pPr>
            <a:lvl6pPr lvl="5" algn="ctr">
              <a:lnSpc>
                <a:spcPct val="100000"/>
              </a:lnSpc>
              <a:spcBef>
                <a:spcPts val="600"/>
              </a:spcBef>
              <a:spcAft>
                <a:spcPts val="0"/>
              </a:spcAft>
              <a:buSzPts val="1620"/>
              <a:buNone/>
              <a:defRPr>
                <a:solidFill>
                  <a:srgbClr val="888888"/>
                </a:solidFill>
              </a:defRPr>
            </a:lvl6pPr>
            <a:lvl7pPr lvl="6" algn="ctr">
              <a:lnSpc>
                <a:spcPct val="100000"/>
              </a:lnSpc>
              <a:spcBef>
                <a:spcPts val="600"/>
              </a:spcBef>
              <a:spcAft>
                <a:spcPts val="0"/>
              </a:spcAft>
              <a:buSzPts val="1620"/>
              <a:buNone/>
              <a:defRPr>
                <a:solidFill>
                  <a:srgbClr val="888888"/>
                </a:solidFill>
              </a:defRPr>
            </a:lvl7pPr>
            <a:lvl8pPr lvl="7" algn="ctr">
              <a:lnSpc>
                <a:spcPct val="100000"/>
              </a:lnSpc>
              <a:spcBef>
                <a:spcPts val="600"/>
              </a:spcBef>
              <a:spcAft>
                <a:spcPts val="0"/>
              </a:spcAft>
              <a:buSzPts val="1620"/>
              <a:buNone/>
              <a:defRPr>
                <a:solidFill>
                  <a:srgbClr val="888888"/>
                </a:solidFill>
              </a:defRPr>
            </a:lvl8pPr>
            <a:lvl9pPr lvl="8" algn="ctr">
              <a:lnSpc>
                <a:spcPct val="100000"/>
              </a:lnSpc>
              <a:spcBef>
                <a:spcPts val="600"/>
              </a:spcBef>
              <a:spcAft>
                <a:spcPts val="0"/>
              </a:spcAft>
              <a:buSzPts val="1620"/>
              <a:buNone/>
              <a:defRPr>
                <a:solidFill>
                  <a:srgbClr val="888888"/>
                </a:solidFill>
              </a:defRPr>
            </a:lvl9pPr>
          </a:lstStyle>
          <a:p>
            <a:endParaRPr/>
          </a:p>
        </p:txBody>
      </p:sp>
      <p:grpSp>
        <p:nvGrpSpPr>
          <p:cNvPr id="42" name="Google Shape;42;p29"/>
          <p:cNvGrpSpPr/>
          <p:nvPr/>
        </p:nvGrpSpPr>
        <p:grpSpPr>
          <a:xfrm>
            <a:off x="284163" y="1906542"/>
            <a:ext cx="8576373" cy="137411"/>
            <a:chOff x="284163" y="1759424"/>
            <a:chExt cx="8576373" cy="137411"/>
          </a:xfrm>
        </p:grpSpPr>
        <p:sp>
          <p:nvSpPr>
            <p:cNvPr id="43" name="Google Shape;43;p29"/>
            <p:cNvSpPr/>
            <p:nvPr/>
          </p:nvSpPr>
          <p:spPr>
            <a:xfrm>
              <a:off x="284163" y="1759424"/>
              <a:ext cx="2743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 name="Google Shape;44;p29"/>
            <p:cNvSpPr/>
            <p:nvPr/>
          </p:nvSpPr>
          <p:spPr>
            <a:xfrm>
              <a:off x="3026392" y="1759424"/>
              <a:ext cx="1600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 name="Google Shape;45;p29"/>
            <p:cNvSpPr/>
            <p:nvPr/>
          </p:nvSpPr>
          <p:spPr>
            <a:xfrm>
              <a:off x="4626864" y="1759424"/>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6" name="Google Shape;46;p29"/>
          <p:cNvSpPr txBox="1"/>
          <p:nvPr/>
        </p:nvSpPr>
        <p:spPr>
          <a:xfrm>
            <a:off x="8230889" y="444728"/>
            <a:ext cx="58702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Calibri"/>
                <a:ea typeface="Calibri"/>
                <a:cs typeface="Calibri"/>
                <a:sym typeface="Calibri"/>
              </a:rPr>
              <a:t>🡽</a:t>
            </a:r>
            <a:endParaRPr sz="3600" b="0" i="0" u="none" strike="noStrike" cap="none">
              <a:solidFill>
                <a:schemeClr val="lt1"/>
              </a:solidFill>
              <a:latin typeface="Calibri"/>
              <a:ea typeface="Calibri"/>
              <a:cs typeface="Calibri"/>
              <a:sym typeface="Calibri"/>
            </a:endParaRPr>
          </a:p>
        </p:txBody>
      </p:sp>
      <p:sp>
        <p:nvSpPr>
          <p:cNvPr id="47" name="Google Shape;47;p29"/>
          <p:cNvSpPr txBox="1">
            <a:spLocks noGrp="1"/>
          </p:cNvSpPr>
          <p:nvPr>
            <p:ph type="ctrTitle"/>
          </p:nvPr>
        </p:nvSpPr>
        <p:spPr>
          <a:xfrm>
            <a:off x="418633" y="444728"/>
            <a:ext cx="7810967" cy="1088237"/>
          </a:xfrm>
          <a:prstGeom prst="rect">
            <a:avLst/>
          </a:prstGeom>
          <a:noFill/>
          <a:ln>
            <a:noFill/>
          </a:ln>
        </p:spPr>
        <p:txBody>
          <a:bodyPr spcFirstLastPara="1" wrap="square" lIns="91425" tIns="45700" rIns="91425" bIns="45700" anchor="b" anchorCtr="0">
            <a:normAutofit/>
          </a:bodyPr>
          <a:lstStyle>
            <a:lvl1pPr lvl="0" algn="l">
              <a:lnSpc>
                <a:spcPct val="109523"/>
              </a:lnSpc>
              <a:spcBef>
                <a:spcPts val="0"/>
              </a:spcBef>
              <a:spcAft>
                <a:spcPts val="0"/>
              </a:spcAft>
              <a:buClr>
                <a:schemeClr val="lt1"/>
              </a:buClr>
              <a:buSzPts val="42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30"/>
          <p:cNvSpPr/>
          <p:nvPr/>
        </p:nvSpPr>
        <p:spPr>
          <a:xfrm>
            <a:off x="284163" y="4801575"/>
            <a:ext cx="8574087" cy="1468437"/>
          </a:xfrm>
          <a:prstGeom prst="rect">
            <a:avLst/>
          </a:prstGeom>
          <a:solidFill>
            <a:srgbClr val="262626">
              <a:alpha val="83921"/>
            </a:srgbClr>
          </a:solidFill>
          <a:ln>
            <a:noFill/>
          </a:ln>
        </p:spPr>
        <p:txBody>
          <a:bodyPr spcFirstLastPara="1" wrap="square" lIns="91425" tIns="45700" rIns="182875" bIns="365750" anchor="b" anchorCtr="0">
            <a:normAutofit/>
          </a:bodyPr>
          <a:lstStyle/>
          <a:p>
            <a:pPr marL="0" marR="0" lvl="0" indent="0" algn="l" rtl="0">
              <a:lnSpc>
                <a:spcPct val="100000"/>
              </a:lnSpc>
              <a:spcBef>
                <a:spcPts val="0"/>
              </a:spcBef>
              <a:spcAft>
                <a:spcPts val="0"/>
              </a:spcAft>
              <a:buClr>
                <a:schemeClr val="dk1"/>
              </a:buClr>
              <a:buSzPts val="4200"/>
              <a:buFont typeface="Calibri"/>
              <a:buNone/>
            </a:pPr>
            <a:endParaRPr sz="4200" b="0" i="0" u="none" strike="noStrike" cap="none">
              <a:solidFill>
                <a:schemeClr val="lt1"/>
              </a:solidFill>
              <a:latin typeface="Corbel"/>
              <a:ea typeface="Corbel"/>
              <a:cs typeface="Corbel"/>
              <a:sym typeface="Corbel"/>
            </a:endParaRPr>
          </a:p>
        </p:txBody>
      </p:sp>
      <p:grpSp>
        <p:nvGrpSpPr>
          <p:cNvPr id="50" name="Google Shape;50;p30"/>
          <p:cNvGrpSpPr/>
          <p:nvPr/>
        </p:nvGrpSpPr>
        <p:grpSpPr>
          <a:xfrm>
            <a:off x="284163" y="6263389"/>
            <a:ext cx="8576373" cy="137411"/>
            <a:chOff x="284163" y="1759424"/>
            <a:chExt cx="8576373" cy="137411"/>
          </a:xfrm>
        </p:grpSpPr>
        <p:sp>
          <p:nvSpPr>
            <p:cNvPr id="51" name="Google Shape;51;p30"/>
            <p:cNvSpPr/>
            <p:nvPr/>
          </p:nvSpPr>
          <p:spPr>
            <a:xfrm>
              <a:off x="284163" y="1759424"/>
              <a:ext cx="2743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 name="Google Shape;52;p30"/>
            <p:cNvSpPr/>
            <p:nvPr/>
          </p:nvSpPr>
          <p:spPr>
            <a:xfrm>
              <a:off x="3026392" y="1759424"/>
              <a:ext cx="1600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 name="Google Shape;53;p30"/>
            <p:cNvSpPr/>
            <p:nvPr/>
          </p:nvSpPr>
          <p:spPr>
            <a:xfrm>
              <a:off x="4626864" y="1759424"/>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54" name="Google Shape;54;p30"/>
          <p:cNvSpPr txBox="1"/>
          <p:nvPr/>
        </p:nvSpPr>
        <p:spPr>
          <a:xfrm>
            <a:off x="8230889" y="4801575"/>
            <a:ext cx="58702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Calibri"/>
                <a:ea typeface="Calibri"/>
                <a:cs typeface="Calibri"/>
                <a:sym typeface="Calibri"/>
              </a:rPr>
              <a:t>🡽</a:t>
            </a:r>
            <a:endParaRPr sz="3600" b="0" i="0" u="none" strike="noStrike" cap="none">
              <a:solidFill>
                <a:schemeClr val="lt1"/>
              </a:solidFill>
              <a:latin typeface="Calibri"/>
              <a:ea typeface="Calibri"/>
              <a:cs typeface="Calibri"/>
              <a:sym typeface="Calibri"/>
            </a:endParaRPr>
          </a:p>
        </p:txBody>
      </p:sp>
      <p:sp>
        <p:nvSpPr>
          <p:cNvPr id="55" name="Google Shape;55;p30"/>
          <p:cNvSpPr txBox="1">
            <a:spLocks noGrp="1"/>
          </p:cNvSpPr>
          <p:nvPr>
            <p:ph type="title"/>
          </p:nvPr>
        </p:nvSpPr>
        <p:spPr>
          <a:xfrm>
            <a:off x="429768" y="4814125"/>
            <a:ext cx="7772400" cy="10515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4200"/>
              <a:buFont typeface="Corbel"/>
              <a:buNone/>
              <a:defRPr sz="4200" b="0" i="0" cap="none">
                <a:solidFill>
                  <a:schemeClr val="lt1"/>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475488" y="5861304"/>
            <a:ext cx="7735824" cy="4023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620"/>
              <a:buNone/>
              <a:defRPr sz="1800">
                <a:solidFill>
                  <a:schemeClr val="lt1"/>
                </a:solidFill>
                <a:latin typeface="Calibri"/>
                <a:ea typeface="Calibri"/>
                <a:cs typeface="Calibri"/>
                <a:sym typeface="Calibri"/>
              </a:defRPr>
            </a:lvl1pPr>
            <a:lvl2pPr marL="914400" lvl="1" indent="-228600" algn="l">
              <a:lnSpc>
                <a:spcPct val="100000"/>
              </a:lnSpc>
              <a:spcBef>
                <a:spcPts val="600"/>
              </a:spcBef>
              <a:spcAft>
                <a:spcPts val="0"/>
              </a:spcAft>
              <a:buSzPts val="1620"/>
              <a:buNone/>
              <a:defRPr sz="1800">
                <a:solidFill>
                  <a:srgbClr val="888888"/>
                </a:solidFill>
              </a:defRPr>
            </a:lvl2pPr>
            <a:lvl3pPr marL="1371600" lvl="2" indent="-228600" algn="l">
              <a:lnSpc>
                <a:spcPct val="100000"/>
              </a:lnSpc>
              <a:spcBef>
                <a:spcPts val="600"/>
              </a:spcBef>
              <a:spcAft>
                <a:spcPts val="0"/>
              </a:spcAft>
              <a:buSzPts val="1440"/>
              <a:buNone/>
              <a:defRPr sz="1600">
                <a:solidFill>
                  <a:srgbClr val="888888"/>
                </a:solidFill>
              </a:defRPr>
            </a:lvl3pPr>
            <a:lvl4pPr marL="1828800" lvl="3" indent="-228600" algn="l">
              <a:lnSpc>
                <a:spcPct val="100000"/>
              </a:lnSpc>
              <a:spcBef>
                <a:spcPts val="600"/>
              </a:spcBef>
              <a:spcAft>
                <a:spcPts val="0"/>
              </a:spcAft>
              <a:buSzPts val="1260"/>
              <a:buNone/>
              <a:defRPr sz="1400">
                <a:solidFill>
                  <a:srgbClr val="888888"/>
                </a:solidFill>
              </a:defRPr>
            </a:lvl4pPr>
            <a:lvl5pPr marL="2286000" lvl="4" indent="-228600" algn="l">
              <a:lnSpc>
                <a:spcPct val="100000"/>
              </a:lnSpc>
              <a:spcBef>
                <a:spcPts val="600"/>
              </a:spcBef>
              <a:spcAft>
                <a:spcPts val="0"/>
              </a:spcAft>
              <a:buSzPts val="1260"/>
              <a:buNone/>
              <a:defRPr sz="1400">
                <a:solidFill>
                  <a:srgbClr val="888888"/>
                </a:solidFill>
              </a:defRPr>
            </a:lvl5pPr>
            <a:lvl6pPr marL="2743200" lvl="5" indent="-228600" algn="l">
              <a:lnSpc>
                <a:spcPct val="100000"/>
              </a:lnSpc>
              <a:spcBef>
                <a:spcPts val="600"/>
              </a:spcBef>
              <a:spcAft>
                <a:spcPts val="0"/>
              </a:spcAft>
              <a:buSzPts val="1260"/>
              <a:buNone/>
              <a:defRPr sz="1400">
                <a:solidFill>
                  <a:srgbClr val="888888"/>
                </a:solidFill>
              </a:defRPr>
            </a:lvl6pPr>
            <a:lvl7pPr marL="3200400" lvl="6" indent="-228600" algn="l">
              <a:lnSpc>
                <a:spcPct val="100000"/>
              </a:lnSpc>
              <a:spcBef>
                <a:spcPts val="600"/>
              </a:spcBef>
              <a:spcAft>
                <a:spcPts val="0"/>
              </a:spcAft>
              <a:buSzPts val="1260"/>
              <a:buNone/>
              <a:defRPr sz="1400">
                <a:solidFill>
                  <a:srgbClr val="888888"/>
                </a:solidFill>
              </a:defRPr>
            </a:lvl7pPr>
            <a:lvl8pPr marL="3657600" lvl="7" indent="-228600" algn="l">
              <a:lnSpc>
                <a:spcPct val="100000"/>
              </a:lnSpc>
              <a:spcBef>
                <a:spcPts val="600"/>
              </a:spcBef>
              <a:spcAft>
                <a:spcPts val="0"/>
              </a:spcAft>
              <a:buSzPts val="1260"/>
              <a:buNone/>
              <a:defRPr sz="1400">
                <a:solidFill>
                  <a:srgbClr val="888888"/>
                </a:solidFill>
              </a:defRPr>
            </a:lvl8pPr>
            <a:lvl9pPr marL="4114800" lvl="8" indent="-228600" algn="l">
              <a:lnSpc>
                <a:spcPct val="100000"/>
              </a:lnSpc>
              <a:spcBef>
                <a:spcPts val="600"/>
              </a:spcBef>
              <a:spcAft>
                <a:spcPts val="0"/>
              </a:spcAft>
              <a:buSzPts val="1260"/>
              <a:buNone/>
              <a:defRPr sz="1400">
                <a:solidFill>
                  <a:srgbClr val="888888"/>
                </a:solidFill>
              </a:defRPr>
            </a:lvl9pPr>
          </a:lstStyle>
          <a:p>
            <a:endParaRPr/>
          </a:p>
        </p:txBody>
      </p:sp>
      <p:sp>
        <p:nvSpPr>
          <p:cNvPr id="57" name="Google Shape;57;p30"/>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with Picture">
  <p:cSld name="Section with Picture">
    <p:spTree>
      <p:nvGrpSpPr>
        <p:cNvPr id="1" name="Shape 60"/>
        <p:cNvGrpSpPr/>
        <p:nvPr/>
      </p:nvGrpSpPr>
      <p:grpSpPr>
        <a:xfrm>
          <a:off x="0" y="0"/>
          <a:ext cx="0" cy="0"/>
          <a:chOff x="0" y="0"/>
          <a:chExt cx="0" cy="0"/>
        </a:xfrm>
      </p:grpSpPr>
      <p:sp>
        <p:nvSpPr>
          <p:cNvPr id="61" name="Google Shape;61;p31"/>
          <p:cNvSpPr>
            <a:spLocks noGrp="1"/>
          </p:cNvSpPr>
          <p:nvPr>
            <p:ph type="pic" idx="2"/>
          </p:nvPr>
        </p:nvSpPr>
        <p:spPr>
          <a:xfrm>
            <a:off x="284162" y="443754"/>
            <a:ext cx="8574087" cy="4370293"/>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20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1pPr>
            <a:lvl2pPr marR="0" lvl="1" algn="l" rtl="0">
              <a:lnSpc>
                <a:spcPct val="100000"/>
              </a:lnSpc>
              <a:spcBef>
                <a:spcPts val="600"/>
              </a:spcBef>
              <a:spcAft>
                <a:spcPts val="0"/>
              </a:spcAft>
              <a:buClr>
                <a:srgbClr val="3F3F3F"/>
              </a:buClr>
              <a:buSzPts val="1980"/>
              <a:buFont typeface="Noto Sans Symbols"/>
              <a:buChar char="🡽"/>
              <a:defRPr sz="2200" b="0" i="0" u="none" strike="noStrike" cap="none">
                <a:solidFill>
                  <a:srgbClr val="262626"/>
                </a:solidFill>
                <a:latin typeface="Calibri"/>
                <a:ea typeface="Calibri"/>
                <a:cs typeface="Calibri"/>
                <a:sym typeface="Calibri"/>
              </a:defRPr>
            </a:lvl2pPr>
            <a:lvl3pPr marR="0" lvl="2" algn="l" rtl="0">
              <a:lnSpc>
                <a:spcPct val="100000"/>
              </a:lnSpc>
              <a:spcBef>
                <a:spcPts val="600"/>
              </a:spcBef>
              <a:spcAft>
                <a:spcPts val="0"/>
              </a:spcAft>
              <a:buClr>
                <a:srgbClr val="A5A5A5"/>
              </a:buClr>
              <a:buSzPts val="1800"/>
              <a:buFont typeface="Noto Sans Symbols"/>
              <a:buChar char="🡽"/>
              <a:defRPr sz="2000" b="0" i="0" u="none" strike="noStrike" cap="none">
                <a:solidFill>
                  <a:srgbClr val="262626"/>
                </a:solidFill>
                <a:latin typeface="Calibri"/>
                <a:ea typeface="Calibri"/>
                <a:cs typeface="Calibri"/>
                <a:sym typeface="Calibri"/>
              </a:defRPr>
            </a:lvl3pPr>
            <a:lvl4pPr marR="0" lvl="3"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4pPr>
            <a:lvl5pPr marR="0" lvl="4"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5pPr>
            <a:lvl6pPr marR="0" lvl="5"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6pPr>
            <a:lvl7pPr marR="0" lvl="6"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7pPr>
            <a:lvl8pPr marR="0" lvl="7"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8pPr>
            <a:lvl9pPr marR="0" lvl="8"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9pPr>
          </a:lstStyle>
          <a:p>
            <a:endParaRPr/>
          </a:p>
        </p:txBody>
      </p:sp>
      <p:sp>
        <p:nvSpPr>
          <p:cNvPr id="62" name="Google Shape;62;p31"/>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31"/>
          <p:cNvSpPr/>
          <p:nvPr/>
        </p:nvSpPr>
        <p:spPr>
          <a:xfrm>
            <a:off x="284163" y="4801575"/>
            <a:ext cx="8574087" cy="1468437"/>
          </a:xfrm>
          <a:prstGeom prst="rect">
            <a:avLst/>
          </a:prstGeom>
          <a:solidFill>
            <a:srgbClr val="262626">
              <a:alpha val="83921"/>
            </a:srgbClr>
          </a:solidFill>
          <a:ln>
            <a:noFill/>
          </a:ln>
        </p:spPr>
        <p:txBody>
          <a:bodyPr spcFirstLastPara="1" wrap="square" lIns="91425" tIns="45700" rIns="182875" bIns="365750" anchor="b" anchorCtr="0">
            <a:normAutofit/>
          </a:bodyPr>
          <a:lstStyle/>
          <a:p>
            <a:pPr marL="0" marR="0" lvl="0" indent="0" algn="l" rtl="0">
              <a:lnSpc>
                <a:spcPct val="100000"/>
              </a:lnSpc>
              <a:spcBef>
                <a:spcPts val="0"/>
              </a:spcBef>
              <a:spcAft>
                <a:spcPts val="0"/>
              </a:spcAft>
              <a:buClr>
                <a:schemeClr val="dk1"/>
              </a:buClr>
              <a:buSzPts val="4200"/>
              <a:buFont typeface="Calibri"/>
              <a:buNone/>
            </a:pPr>
            <a:endParaRPr sz="4200" b="0" i="0" u="none" strike="noStrike" cap="none">
              <a:solidFill>
                <a:schemeClr val="lt1"/>
              </a:solidFill>
              <a:latin typeface="Corbel"/>
              <a:ea typeface="Corbel"/>
              <a:cs typeface="Corbel"/>
              <a:sym typeface="Corbel"/>
            </a:endParaRPr>
          </a:p>
        </p:txBody>
      </p:sp>
      <p:grpSp>
        <p:nvGrpSpPr>
          <p:cNvPr id="66" name="Google Shape;66;p31"/>
          <p:cNvGrpSpPr/>
          <p:nvPr/>
        </p:nvGrpSpPr>
        <p:grpSpPr>
          <a:xfrm>
            <a:off x="284163" y="6263389"/>
            <a:ext cx="8576373" cy="137411"/>
            <a:chOff x="284163" y="1759424"/>
            <a:chExt cx="8576373" cy="137411"/>
          </a:xfrm>
        </p:grpSpPr>
        <p:sp>
          <p:nvSpPr>
            <p:cNvPr id="67" name="Google Shape;67;p31"/>
            <p:cNvSpPr/>
            <p:nvPr/>
          </p:nvSpPr>
          <p:spPr>
            <a:xfrm>
              <a:off x="284163" y="1759424"/>
              <a:ext cx="2743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 name="Google Shape;68;p31"/>
            <p:cNvSpPr/>
            <p:nvPr/>
          </p:nvSpPr>
          <p:spPr>
            <a:xfrm>
              <a:off x="3026392" y="1759424"/>
              <a:ext cx="1600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31"/>
            <p:cNvSpPr/>
            <p:nvPr/>
          </p:nvSpPr>
          <p:spPr>
            <a:xfrm>
              <a:off x="4626864" y="1759424"/>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70" name="Google Shape;70;p31"/>
          <p:cNvSpPr txBox="1"/>
          <p:nvPr/>
        </p:nvSpPr>
        <p:spPr>
          <a:xfrm>
            <a:off x="8230889" y="4801575"/>
            <a:ext cx="58702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Calibri"/>
                <a:ea typeface="Calibri"/>
                <a:cs typeface="Calibri"/>
                <a:sym typeface="Calibri"/>
              </a:rPr>
              <a:t>🡽</a:t>
            </a:r>
            <a:endParaRPr sz="3600" b="0" i="0" u="none" strike="noStrike" cap="none">
              <a:solidFill>
                <a:schemeClr val="lt1"/>
              </a:solidFill>
              <a:latin typeface="Calibri"/>
              <a:ea typeface="Calibri"/>
              <a:cs typeface="Calibri"/>
              <a:sym typeface="Calibri"/>
            </a:endParaRPr>
          </a:p>
        </p:txBody>
      </p:sp>
      <p:sp>
        <p:nvSpPr>
          <p:cNvPr id="71" name="Google Shape;71;p31"/>
          <p:cNvSpPr txBox="1">
            <a:spLocks noGrp="1"/>
          </p:cNvSpPr>
          <p:nvPr>
            <p:ph type="title"/>
          </p:nvPr>
        </p:nvSpPr>
        <p:spPr>
          <a:xfrm>
            <a:off x="430306" y="4814047"/>
            <a:ext cx="7772400" cy="104887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4200"/>
              <a:buFont typeface="Corbel"/>
              <a:buNone/>
              <a:defRPr sz="4200" b="0" i="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1"/>
          <p:cNvSpPr txBox="1">
            <a:spLocks noGrp="1"/>
          </p:cNvSpPr>
          <p:nvPr>
            <p:ph type="body" idx="1"/>
          </p:nvPr>
        </p:nvSpPr>
        <p:spPr>
          <a:xfrm>
            <a:off x="470647" y="5862918"/>
            <a:ext cx="7732059" cy="4034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620"/>
              <a:buNone/>
              <a:defRPr sz="1800">
                <a:solidFill>
                  <a:schemeClr val="lt1"/>
                </a:solidFill>
              </a:defRPr>
            </a:lvl1pPr>
            <a:lvl2pPr marL="914400" lvl="1" indent="-228600" algn="l">
              <a:lnSpc>
                <a:spcPct val="100000"/>
              </a:lnSpc>
              <a:spcBef>
                <a:spcPts val="600"/>
              </a:spcBef>
              <a:spcAft>
                <a:spcPts val="0"/>
              </a:spcAft>
              <a:buSzPts val="1620"/>
              <a:buNone/>
              <a:defRPr sz="1800">
                <a:solidFill>
                  <a:srgbClr val="888888"/>
                </a:solidFill>
              </a:defRPr>
            </a:lvl2pPr>
            <a:lvl3pPr marL="1371600" lvl="2" indent="-228600" algn="l">
              <a:lnSpc>
                <a:spcPct val="100000"/>
              </a:lnSpc>
              <a:spcBef>
                <a:spcPts val="600"/>
              </a:spcBef>
              <a:spcAft>
                <a:spcPts val="0"/>
              </a:spcAft>
              <a:buSzPts val="1440"/>
              <a:buNone/>
              <a:defRPr sz="1600">
                <a:solidFill>
                  <a:srgbClr val="888888"/>
                </a:solidFill>
              </a:defRPr>
            </a:lvl3pPr>
            <a:lvl4pPr marL="1828800" lvl="3" indent="-228600" algn="l">
              <a:lnSpc>
                <a:spcPct val="100000"/>
              </a:lnSpc>
              <a:spcBef>
                <a:spcPts val="600"/>
              </a:spcBef>
              <a:spcAft>
                <a:spcPts val="0"/>
              </a:spcAft>
              <a:buSzPts val="1260"/>
              <a:buNone/>
              <a:defRPr sz="1400">
                <a:solidFill>
                  <a:srgbClr val="888888"/>
                </a:solidFill>
              </a:defRPr>
            </a:lvl4pPr>
            <a:lvl5pPr marL="2286000" lvl="4" indent="-228600" algn="l">
              <a:lnSpc>
                <a:spcPct val="100000"/>
              </a:lnSpc>
              <a:spcBef>
                <a:spcPts val="600"/>
              </a:spcBef>
              <a:spcAft>
                <a:spcPts val="0"/>
              </a:spcAft>
              <a:buSzPts val="1260"/>
              <a:buNone/>
              <a:defRPr sz="1400">
                <a:solidFill>
                  <a:srgbClr val="888888"/>
                </a:solidFill>
              </a:defRPr>
            </a:lvl5pPr>
            <a:lvl6pPr marL="2743200" lvl="5" indent="-228600" algn="l">
              <a:lnSpc>
                <a:spcPct val="100000"/>
              </a:lnSpc>
              <a:spcBef>
                <a:spcPts val="600"/>
              </a:spcBef>
              <a:spcAft>
                <a:spcPts val="0"/>
              </a:spcAft>
              <a:buSzPts val="1260"/>
              <a:buNone/>
              <a:defRPr sz="1400">
                <a:solidFill>
                  <a:srgbClr val="888888"/>
                </a:solidFill>
              </a:defRPr>
            </a:lvl6pPr>
            <a:lvl7pPr marL="3200400" lvl="6" indent="-228600" algn="l">
              <a:lnSpc>
                <a:spcPct val="100000"/>
              </a:lnSpc>
              <a:spcBef>
                <a:spcPts val="600"/>
              </a:spcBef>
              <a:spcAft>
                <a:spcPts val="0"/>
              </a:spcAft>
              <a:buSzPts val="1260"/>
              <a:buNone/>
              <a:defRPr sz="1400">
                <a:solidFill>
                  <a:srgbClr val="888888"/>
                </a:solidFill>
              </a:defRPr>
            </a:lvl7pPr>
            <a:lvl8pPr marL="3657600" lvl="7" indent="-228600" algn="l">
              <a:lnSpc>
                <a:spcPct val="100000"/>
              </a:lnSpc>
              <a:spcBef>
                <a:spcPts val="600"/>
              </a:spcBef>
              <a:spcAft>
                <a:spcPts val="0"/>
              </a:spcAft>
              <a:buSzPts val="1260"/>
              <a:buNone/>
              <a:defRPr sz="1400">
                <a:solidFill>
                  <a:srgbClr val="888888"/>
                </a:solidFill>
              </a:defRPr>
            </a:lvl8pPr>
            <a:lvl9pPr marL="4114800" lvl="8" indent="-228600" algn="l">
              <a:lnSpc>
                <a:spcPct val="100000"/>
              </a:lnSpc>
              <a:spcBef>
                <a:spcPts val="600"/>
              </a:spcBef>
              <a:spcAft>
                <a:spcPts val="0"/>
              </a:spcAft>
              <a:buSzPts val="1260"/>
              <a:buNone/>
              <a:defRPr sz="1400">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3"/>
        <p:cNvGrpSpPr/>
        <p:nvPr/>
      </p:nvGrpSpPr>
      <p:grpSpPr>
        <a:xfrm>
          <a:off x="0" y="0"/>
          <a:ext cx="0" cy="0"/>
          <a:chOff x="0" y="0"/>
          <a:chExt cx="0" cy="0"/>
        </a:xfrm>
      </p:grpSpPr>
      <p:sp>
        <p:nvSpPr>
          <p:cNvPr id="74" name="Google Shape;74;p32"/>
          <p:cNvSpPr/>
          <p:nvPr/>
        </p:nvSpPr>
        <p:spPr>
          <a:xfrm>
            <a:off x="284163" y="455773"/>
            <a:ext cx="8574087" cy="1133949"/>
          </a:xfrm>
          <a:prstGeom prst="rect">
            <a:avLst/>
          </a:prstGeom>
          <a:solidFill>
            <a:srgbClr val="262626">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75" name="Google Shape;75;p32"/>
          <p:cNvGrpSpPr/>
          <p:nvPr/>
        </p:nvGrpSpPr>
        <p:grpSpPr>
          <a:xfrm>
            <a:off x="284163" y="1577847"/>
            <a:ext cx="8576373" cy="137411"/>
            <a:chOff x="284163" y="1577847"/>
            <a:chExt cx="8576373" cy="137411"/>
          </a:xfrm>
        </p:grpSpPr>
        <p:sp>
          <p:nvSpPr>
            <p:cNvPr id="76" name="Google Shape;76;p32"/>
            <p:cNvSpPr/>
            <p:nvPr/>
          </p:nvSpPr>
          <p:spPr>
            <a:xfrm>
              <a:off x="284163" y="1577847"/>
              <a:ext cx="1600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 name="Google Shape;77;p32"/>
            <p:cNvSpPr/>
            <p:nvPr/>
          </p:nvSpPr>
          <p:spPr>
            <a:xfrm>
              <a:off x="1885174" y="1577847"/>
              <a:ext cx="2743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 name="Google Shape;78;p32"/>
            <p:cNvSpPr/>
            <p:nvPr/>
          </p:nvSpPr>
          <p:spPr>
            <a:xfrm>
              <a:off x="4626864" y="1577847"/>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79" name="Google Shape;79;p32"/>
          <p:cNvSpPr txBox="1">
            <a:spLocks noGrp="1"/>
          </p:cNvSpPr>
          <p:nvPr>
            <p:ph type="title"/>
          </p:nvPr>
        </p:nvSpPr>
        <p:spPr>
          <a:xfrm>
            <a:off x="284163" y="630382"/>
            <a:ext cx="8574087" cy="967840"/>
          </a:xfrm>
          <a:prstGeom prst="rect">
            <a:avLst/>
          </a:prstGeom>
          <a:solidFill>
            <a:srgbClr val="262626">
              <a:alpha val="69019"/>
            </a:srgbClr>
          </a:solidFill>
          <a:ln>
            <a:noFill/>
          </a:ln>
        </p:spPr>
        <p:txBody>
          <a:bodyPr spcFirstLastPara="1" wrap="square" lIns="91425" tIns="45700" rIns="91425" bIns="45700" anchor="ctr" anchorCtr="0">
            <a:normAutofit/>
          </a:bodyPr>
          <a:lstStyle>
            <a:lvl1pPr lvl="0" algn="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body" idx="1"/>
          </p:nvPr>
        </p:nvSpPr>
        <p:spPr>
          <a:xfrm>
            <a:off x="403412" y="2151063"/>
            <a:ext cx="3931920" cy="3975100"/>
          </a:xfrm>
          <a:prstGeom prst="rect">
            <a:avLst/>
          </a:prstGeom>
          <a:noFill/>
          <a:ln>
            <a:noFill/>
          </a:ln>
        </p:spPr>
        <p:txBody>
          <a:bodyPr spcFirstLastPara="1" wrap="square" lIns="91425" tIns="45700" rIns="91425" bIns="45700" anchor="t" anchorCtr="0">
            <a:normAutofit/>
          </a:bodyPr>
          <a:lstStyle>
            <a:lvl1pPr marL="457200" lvl="0" indent="-354330" algn="l">
              <a:lnSpc>
                <a:spcPct val="100000"/>
              </a:lnSpc>
              <a:spcBef>
                <a:spcPts val="2000"/>
              </a:spcBef>
              <a:spcAft>
                <a:spcPts val="0"/>
              </a:spcAft>
              <a:buSzPts val="1980"/>
              <a:buChar char="?"/>
              <a:defRPr sz="2200"/>
            </a:lvl1pPr>
            <a:lvl2pPr marL="914400" lvl="1" indent="-342900" algn="l">
              <a:lnSpc>
                <a:spcPct val="100000"/>
              </a:lnSpc>
              <a:spcBef>
                <a:spcPts val="600"/>
              </a:spcBef>
              <a:spcAft>
                <a:spcPts val="0"/>
              </a:spcAft>
              <a:buSzPts val="1800"/>
              <a:buChar char="?"/>
              <a:defRPr sz="2000"/>
            </a:lvl2pPr>
            <a:lvl3pPr marL="1371600" lvl="2" indent="-331469" algn="l">
              <a:lnSpc>
                <a:spcPct val="100000"/>
              </a:lnSpc>
              <a:spcBef>
                <a:spcPts val="600"/>
              </a:spcBef>
              <a:spcAft>
                <a:spcPts val="0"/>
              </a:spcAft>
              <a:buSzPts val="1620"/>
              <a:buChar char="?"/>
              <a:defRPr sz="1800"/>
            </a:lvl3pPr>
            <a:lvl4pPr marL="1828800" lvl="3" indent="-331469" algn="l">
              <a:lnSpc>
                <a:spcPct val="100000"/>
              </a:lnSpc>
              <a:spcBef>
                <a:spcPts val="600"/>
              </a:spcBef>
              <a:spcAft>
                <a:spcPts val="0"/>
              </a:spcAft>
              <a:buSzPts val="1620"/>
              <a:buChar char="?"/>
              <a:defRPr sz="1800"/>
            </a:lvl4pPr>
            <a:lvl5pPr marL="2286000" lvl="4" indent="-331470" algn="l">
              <a:lnSpc>
                <a:spcPct val="100000"/>
              </a:lnSpc>
              <a:spcBef>
                <a:spcPts val="600"/>
              </a:spcBef>
              <a:spcAft>
                <a:spcPts val="0"/>
              </a:spcAft>
              <a:buSzPts val="1620"/>
              <a:buChar char="?"/>
              <a:defRPr sz="1800"/>
            </a:lvl5pPr>
            <a:lvl6pPr marL="2743200" lvl="5" indent="-331470" algn="l">
              <a:lnSpc>
                <a:spcPct val="100000"/>
              </a:lnSpc>
              <a:spcBef>
                <a:spcPts val="600"/>
              </a:spcBef>
              <a:spcAft>
                <a:spcPts val="0"/>
              </a:spcAft>
              <a:buSzPts val="1620"/>
              <a:buChar char="?"/>
              <a:defRPr sz="1800"/>
            </a:lvl6pPr>
            <a:lvl7pPr marL="3200400" lvl="6" indent="-331470" algn="l">
              <a:lnSpc>
                <a:spcPct val="100000"/>
              </a:lnSpc>
              <a:spcBef>
                <a:spcPts val="600"/>
              </a:spcBef>
              <a:spcAft>
                <a:spcPts val="0"/>
              </a:spcAft>
              <a:buSzPts val="1620"/>
              <a:buChar char="?"/>
              <a:defRPr sz="1800"/>
            </a:lvl7pPr>
            <a:lvl8pPr marL="3657600" lvl="7" indent="-331470" algn="l">
              <a:lnSpc>
                <a:spcPct val="100000"/>
              </a:lnSpc>
              <a:spcBef>
                <a:spcPts val="600"/>
              </a:spcBef>
              <a:spcAft>
                <a:spcPts val="0"/>
              </a:spcAft>
              <a:buSzPts val="1620"/>
              <a:buChar char="?"/>
              <a:defRPr sz="1800"/>
            </a:lvl8pPr>
            <a:lvl9pPr marL="4114800" lvl="8" indent="-331470" algn="l">
              <a:lnSpc>
                <a:spcPct val="100000"/>
              </a:lnSpc>
              <a:spcBef>
                <a:spcPts val="600"/>
              </a:spcBef>
              <a:spcAft>
                <a:spcPts val="0"/>
              </a:spcAft>
              <a:buSzPts val="1620"/>
              <a:buChar char="?"/>
              <a:defRPr sz="1800"/>
            </a:lvl9pPr>
          </a:lstStyle>
          <a:p>
            <a:endParaRPr/>
          </a:p>
        </p:txBody>
      </p:sp>
      <p:sp>
        <p:nvSpPr>
          <p:cNvPr id="81" name="Google Shape;81;p32"/>
          <p:cNvSpPr txBox="1">
            <a:spLocks noGrp="1"/>
          </p:cNvSpPr>
          <p:nvPr>
            <p:ph type="body" idx="2"/>
          </p:nvPr>
        </p:nvSpPr>
        <p:spPr>
          <a:xfrm>
            <a:off x="4778188" y="2151063"/>
            <a:ext cx="3931920" cy="3975100"/>
          </a:xfrm>
          <a:prstGeom prst="rect">
            <a:avLst/>
          </a:prstGeom>
          <a:noFill/>
          <a:ln>
            <a:noFill/>
          </a:ln>
        </p:spPr>
        <p:txBody>
          <a:bodyPr spcFirstLastPara="1" wrap="square" lIns="91425" tIns="45700" rIns="91425" bIns="45700" anchor="t" anchorCtr="0">
            <a:normAutofit/>
          </a:bodyPr>
          <a:lstStyle>
            <a:lvl1pPr marL="457200" lvl="0" indent="-354330" algn="l">
              <a:lnSpc>
                <a:spcPct val="100000"/>
              </a:lnSpc>
              <a:spcBef>
                <a:spcPts val="2000"/>
              </a:spcBef>
              <a:spcAft>
                <a:spcPts val="0"/>
              </a:spcAft>
              <a:buSzPts val="1980"/>
              <a:buChar char="?"/>
              <a:defRPr sz="2200"/>
            </a:lvl1pPr>
            <a:lvl2pPr marL="914400" lvl="1" indent="-342900" algn="l">
              <a:lnSpc>
                <a:spcPct val="100000"/>
              </a:lnSpc>
              <a:spcBef>
                <a:spcPts val="600"/>
              </a:spcBef>
              <a:spcAft>
                <a:spcPts val="0"/>
              </a:spcAft>
              <a:buSzPts val="1800"/>
              <a:buChar char="?"/>
              <a:defRPr sz="2000"/>
            </a:lvl2pPr>
            <a:lvl3pPr marL="1371600" lvl="2" indent="-331469" algn="l">
              <a:lnSpc>
                <a:spcPct val="100000"/>
              </a:lnSpc>
              <a:spcBef>
                <a:spcPts val="600"/>
              </a:spcBef>
              <a:spcAft>
                <a:spcPts val="0"/>
              </a:spcAft>
              <a:buSzPts val="1620"/>
              <a:buChar char="?"/>
              <a:defRPr sz="1800"/>
            </a:lvl3pPr>
            <a:lvl4pPr marL="1828800" lvl="3" indent="-331469" algn="l">
              <a:lnSpc>
                <a:spcPct val="100000"/>
              </a:lnSpc>
              <a:spcBef>
                <a:spcPts val="600"/>
              </a:spcBef>
              <a:spcAft>
                <a:spcPts val="0"/>
              </a:spcAft>
              <a:buSzPts val="1620"/>
              <a:buChar char="?"/>
              <a:defRPr sz="1800"/>
            </a:lvl4pPr>
            <a:lvl5pPr marL="2286000" lvl="4" indent="-331470" algn="l">
              <a:lnSpc>
                <a:spcPct val="100000"/>
              </a:lnSpc>
              <a:spcBef>
                <a:spcPts val="600"/>
              </a:spcBef>
              <a:spcAft>
                <a:spcPts val="0"/>
              </a:spcAft>
              <a:buSzPts val="1620"/>
              <a:buChar char="?"/>
              <a:defRPr sz="1800"/>
            </a:lvl5pPr>
            <a:lvl6pPr marL="2743200" lvl="5" indent="-331470" algn="l">
              <a:lnSpc>
                <a:spcPct val="100000"/>
              </a:lnSpc>
              <a:spcBef>
                <a:spcPts val="600"/>
              </a:spcBef>
              <a:spcAft>
                <a:spcPts val="0"/>
              </a:spcAft>
              <a:buSzPts val="1620"/>
              <a:buChar char="?"/>
              <a:defRPr sz="1800"/>
            </a:lvl6pPr>
            <a:lvl7pPr marL="3200400" lvl="6" indent="-331470" algn="l">
              <a:lnSpc>
                <a:spcPct val="100000"/>
              </a:lnSpc>
              <a:spcBef>
                <a:spcPts val="600"/>
              </a:spcBef>
              <a:spcAft>
                <a:spcPts val="0"/>
              </a:spcAft>
              <a:buSzPts val="1620"/>
              <a:buChar char="?"/>
              <a:defRPr sz="1800"/>
            </a:lvl7pPr>
            <a:lvl8pPr marL="3657600" lvl="7" indent="-331470" algn="l">
              <a:lnSpc>
                <a:spcPct val="100000"/>
              </a:lnSpc>
              <a:spcBef>
                <a:spcPts val="600"/>
              </a:spcBef>
              <a:spcAft>
                <a:spcPts val="0"/>
              </a:spcAft>
              <a:buSzPts val="1620"/>
              <a:buChar char="?"/>
              <a:defRPr sz="1800"/>
            </a:lvl8pPr>
            <a:lvl9pPr marL="4114800" lvl="8" indent="-331470" algn="l">
              <a:lnSpc>
                <a:spcPct val="100000"/>
              </a:lnSpc>
              <a:spcBef>
                <a:spcPts val="600"/>
              </a:spcBef>
              <a:spcAft>
                <a:spcPts val="0"/>
              </a:spcAft>
              <a:buSzPts val="1620"/>
              <a:buChar char="?"/>
              <a:defRPr sz="1800"/>
            </a:lvl9pPr>
          </a:lstStyle>
          <a:p>
            <a:endParaRPr/>
          </a:p>
        </p:txBody>
      </p:sp>
      <p:sp>
        <p:nvSpPr>
          <p:cNvPr id="82" name="Google Shape;82;p32"/>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2"/>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2"/>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33"/>
          <p:cNvSpPr/>
          <p:nvPr/>
        </p:nvSpPr>
        <p:spPr>
          <a:xfrm>
            <a:off x="284163" y="455773"/>
            <a:ext cx="8574087" cy="1133949"/>
          </a:xfrm>
          <a:prstGeom prst="rect">
            <a:avLst/>
          </a:prstGeom>
          <a:solidFill>
            <a:srgbClr val="262626">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87" name="Google Shape;87;p33"/>
          <p:cNvGrpSpPr/>
          <p:nvPr/>
        </p:nvGrpSpPr>
        <p:grpSpPr>
          <a:xfrm>
            <a:off x="284163" y="1577847"/>
            <a:ext cx="8576373" cy="137411"/>
            <a:chOff x="284163" y="1577847"/>
            <a:chExt cx="8576373" cy="137411"/>
          </a:xfrm>
        </p:grpSpPr>
        <p:sp>
          <p:nvSpPr>
            <p:cNvPr id="88" name="Google Shape;88;p33"/>
            <p:cNvSpPr/>
            <p:nvPr/>
          </p:nvSpPr>
          <p:spPr>
            <a:xfrm>
              <a:off x="284163" y="1577847"/>
              <a:ext cx="1600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33"/>
            <p:cNvSpPr/>
            <p:nvPr/>
          </p:nvSpPr>
          <p:spPr>
            <a:xfrm>
              <a:off x="1885174" y="1577847"/>
              <a:ext cx="2743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33"/>
            <p:cNvSpPr/>
            <p:nvPr/>
          </p:nvSpPr>
          <p:spPr>
            <a:xfrm>
              <a:off x="4626864" y="1577847"/>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1" name="Google Shape;91;p33"/>
          <p:cNvSpPr txBox="1">
            <a:spLocks noGrp="1"/>
          </p:cNvSpPr>
          <p:nvPr>
            <p:ph type="title"/>
          </p:nvPr>
        </p:nvSpPr>
        <p:spPr>
          <a:xfrm>
            <a:off x="284163" y="630382"/>
            <a:ext cx="8574087" cy="967840"/>
          </a:xfrm>
          <a:prstGeom prst="rect">
            <a:avLst/>
          </a:prstGeom>
          <a:solidFill>
            <a:srgbClr val="262626">
              <a:alpha val="69019"/>
            </a:srgbClr>
          </a:solidFill>
          <a:ln>
            <a:noFill/>
          </a:ln>
        </p:spPr>
        <p:txBody>
          <a:bodyPr spcFirstLastPara="1" wrap="square" lIns="91425" tIns="45700" rIns="91425" bIns="45700" anchor="ctr" anchorCtr="0">
            <a:normAutofit/>
          </a:bodyPr>
          <a:lstStyle>
            <a:lvl1pPr lvl="0" algn="r">
              <a:lnSpc>
                <a:spcPct val="100000"/>
              </a:lnSpc>
              <a:spcBef>
                <a:spcPts val="0"/>
              </a:spcBef>
              <a:spcAft>
                <a:spcPts val="0"/>
              </a:spcAft>
              <a:buClr>
                <a:schemeClr val="lt1"/>
              </a:buClr>
              <a:buSzPts val="42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3"/>
          <p:cNvSpPr txBox="1">
            <a:spLocks noGrp="1"/>
          </p:cNvSpPr>
          <p:nvPr>
            <p:ph type="body" idx="1"/>
          </p:nvPr>
        </p:nvSpPr>
        <p:spPr>
          <a:xfrm>
            <a:off x="403412" y="1735138"/>
            <a:ext cx="3931920" cy="833250"/>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600"/>
              </a:spcBef>
              <a:spcAft>
                <a:spcPts val="0"/>
              </a:spcAft>
              <a:buSzPts val="2340"/>
              <a:buNone/>
              <a:defRPr sz="2600" b="0">
                <a:solidFill>
                  <a:schemeClr val="accent1"/>
                </a:solidFill>
              </a:defRPr>
            </a:lvl1pPr>
            <a:lvl2pPr marL="914400" lvl="1" indent="-228600" algn="l">
              <a:lnSpc>
                <a:spcPct val="100000"/>
              </a:lnSpc>
              <a:spcBef>
                <a:spcPts val="600"/>
              </a:spcBef>
              <a:spcAft>
                <a:spcPts val="0"/>
              </a:spcAft>
              <a:buSzPts val="1800"/>
              <a:buNone/>
              <a:defRPr sz="2000" b="1"/>
            </a:lvl2pPr>
            <a:lvl3pPr marL="1371600" lvl="2" indent="-228600" algn="l">
              <a:lnSpc>
                <a:spcPct val="100000"/>
              </a:lnSpc>
              <a:spcBef>
                <a:spcPts val="600"/>
              </a:spcBef>
              <a:spcAft>
                <a:spcPts val="0"/>
              </a:spcAft>
              <a:buSzPts val="1620"/>
              <a:buNone/>
              <a:defRPr sz="1800" b="1"/>
            </a:lvl3pPr>
            <a:lvl4pPr marL="1828800" lvl="3" indent="-228600" algn="l">
              <a:lnSpc>
                <a:spcPct val="100000"/>
              </a:lnSpc>
              <a:spcBef>
                <a:spcPts val="600"/>
              </a:spcBef>
              <a:spcAft>
                <a:spcPts val="0"/>
              </a:spcAft>
              <a:buSzPts val="1440"/>
              <a:buNone/>
              <a:defRPr sz="1600" b="1"/>
            </a:lvl4pPr>
            <a:lvl5pPr marL="2286000" lvl="4" indent="-228600" algn="l">
              <a:lnSpc>
                <a:spcPct val="100000"/>
              </a:lnSpc>
              <a:spcBef>
                <a:spcPts val="600"/>
              </a:spcBef>
              <a:spcAft>
                <a:spcPts val="0"/>
              </a:spcAft>
              <a:buSzPts val="1440"/>
              <a:buNone/>
              <a:defRPr sz="1600" b="1"/>
            </a:lvl5pPr>
            <a:lvl6pPr marL="2743200" lvl="5" indent="-228600" algn="l">
              <a:lnSpc>
                <a:spcPct val="100000"/>
              </a:lnSpc>
              <a:spcBef>
                <a:spcPts val="600"/>
              </a:spcBef>
              <a:spcAft>
                <a:spcPts val="0"/>
              </a:spcAft>
              <a:buSzPts val="1440"/>
              <a:buNone/>
              <a:defRPr sz="1600" b="1"/>
            </a:lvl6pPr>
            <a:lvl7pPr marL="3200400" lvl="6" indent="-228600" algn="l">
              <a:lnSpc>
                <a:spcPct val="100000"/>
              </a:lnSpc>
              <a:spcBef>
                <a:spcPts val="600"/>
              </a:spcBef>
              <a:spcAft>
                <a:spcPts val="0"/>
              </a:spcAft>
              <a:buSzPts val="1440"/>
              <a:buNone/>
              <a:defRPr sz="1600" b="1"/>
            </a:lvl7pPr>
            <a:lvl8pPr marL="3657600" lvl="7" indent="-228600" algn="l">
              <a:lnSpc>
                <a:spcPct val="100000"/>
              </a:lnSpc>
              <a:spcBef>
                <a:spcPts val="600"/>
              </a:spcBef>
              <a:spcAft>
                <a:spcPts val="0"/>
              </a:spcAft>
              <a:buSzPts val="1440"/>
              <a:buNone/>
              <a:defRPr sz="1600" b="1"/>
            </a:lvl8pPr>
            <a:lvl9pPr marL="4114800" lvl="8" indent="-228600" algn="l">
              <a:lnSpc>
                <a:spcPct val="100000"/>
              </a:lnSpc>
              <a:spcBef>
                <a:spcPts val="600"/>
              </a:spcBef>
              <a:spcAft>
                <a:spcPts val="0"/>
              </a:spcAft>
              <a:buSzPts val="1440"/>
              <a:buNone/>
              <a:defRPr sz="1600" b="1"/>
            </a:lvl9pPr>
          </a:lstStyle>
          <a:p>
            <a:endParaRPr/>
          </a:p>
        </p:txBody>
      </p:sp>
      <p:sp>
        <p:nvSpPr>
          <p:cNvPr id="93" name="Google Shape;93;p33"/>
          <p:cNvSpPr txBox="1">
            <a:spLocks noGrp="1"/>
          </p:cNvSpPr>
          <p:nvPr>
            <p:ph type="body" idx="2"/>
          </p:nvPr>
        </p:nvSpPr>
        <p:spPr>
          <a:xfrm>
            <a:off x="403412" y="2590800"/>
            <a:ext cx="3931920" cy="3535362"/>
          </a:xfrm>
          <a:prstGeom prst="rect">
            <a:avLst/>
          </a:prstGeom>
          <a:noFill/>
          <a:ln>
            <a:noFill/>
          </a:ln>
        </p:spPr>
        <p:txBody>
          <a:bodyPr spcFirstLastPara="1" wrap="square" lIns="91425" tIns="45700" rIns="91425" bIns="45700" anchor="t" anchorCtr="0">
            <a:normAutofit/>
          </a:bodyPr>
          <a:lstStyle>
            <a:lvl1pPr marL="457200" lvl="0" indent="-354330" algn="l">
              <a:lnSpc>
                <a:spcPct val="100000"/>
              </a:lnSpc>
              <a:spcBef>
                <a:spcPts val="2000"/>
              </a:spcBef>
              <a:spcAft>
                <a:spcPts val="0"/>
              </a:spcAft>
              <a:buSzPts val="1980"/>
              <a:buChar char="?"/>
              <a:defRPr sz="2200"/>
            </a:lvl1pPr>
            <a:lvl2pPr marL="914400" lvl="1" indent="-342900" algn="l">
              <a:lnSpc>
                <a:spcPct val="100000"/>
              </a:lnSpc>
              <a:spcBef>
                <a:spcPts val="600"/>
              </a:spcBef>
              <a:spcAft>
                <a:spcPts val="0"/>
              </a:spcAft>
              <a:buSzPts val="1800"/>
              <a:buChar char="?"/>
              <a:defRPr sz="2000"/>
            </a:lvl2pPr>
            <a:lvl3pPr marL="1371600" lvl="2" indent="-331469" algn="l">
              <a:lnSpc>
                <a:spcPct val="100000"/>
              </a:lnSpc>
              <a:spcBef>
                <a:spcPts val="600"/>
              </a:spcBef>
              <a:spcAft>
                <a:spcPts val="0"/>
              </a:spcAft>
              <a:buSzPts val="1620"/>
              <a:buChar char="?"/>
              <a:defRPr sz="1800"/>
            </a:lvl3pPr>
            <a:lvl4pPr marL="1828800" lvl="3" indent="-331469" algn="l">
              <a:lnSpc>
                <a:spcPct val="100000"/>
              </a:lnSpc>
              <a:spcBef>
                <a:spcPts val="600"/>
              </a:spcBef>
              <a:spcAft>
                <a:spcPts val="0"/>
              </a:spcAft>
              <a:buSzPts val="1620"/>
              <a:buChar char="?"/>
              <a:defRPr sz="1800"/>
            </a:lvl4pPr>
            <a:lvl5pPr marL="2286000" lvl="4" indent="-331470" algn="l">
              <a:lnSpc>
                <a:spcPct val="100000"/>
              </a:lnSpc>
              <a:spcBef>
                <a:spcPts val="600"/>
              </a:spcBef>
              <a:spcAft>
                <a:spcPts val="0"/>
              </a:spcAft>
              <a:buSzPts val="1620"/>
              <a:buChar char="?"/>
              <a:defRPr sz="1800"/>
            </a:lvl5pPr>
            <a:lvl6pPr marL="2743200" lvl="5" indent="-320039" algn="l">
              <a:lnSpc>
                <a:spcPct val="100000"/>
              </a:lnSpc>
              <a:spcBef>
                <a:spcPts val="600"/>
              </a:spcBef>
              <a:spcAft>
                <a:spcPts val="0"/>
              </a:spcAft>
              <a:buSzPts val="1440"/>
              <a:buChar char="?"/>
              <a:defRPr sz="1600"/>
            </a:lvl6pPr>
            <a:lvl7pPr marL="3200400" lvl="6" indent="-320039" algn="l">
              <a:lnSpc>
                <a:spcPct val="100000"/>
              </a:lnSpc>
              <a:spcBef>
                <a:spcPts val="600"/>
              </a:spcBef>
              <a:spcAft>
                <a:spcPts val="0"/>
              </a:spcAft>
              <a:buSzPts val="1440"/>
              <a:buChar char="?"/>
              <a:defRPr sz="1600"/>
            </a:lvl7pPr>
            <a:lvl8pPr marL="3657600" lvl="7" indent="-320040" algn="l">
              <a:lnSpc>
                <a:spcPct val="100000"/>
              </a:lnSpc>
              <a:spcBef>
                <a:spcPts val="600"/>
              </a:spcBef>
              <a:spcAft>
                <a:spcPts val="0"/>
              </a:spcAft>
              <a:buSzPts val="1440"/>
              <a:buChar char="?"/>
              <a:defRPr sz="1600"/>
            </a:lvl8pPr>
            <a:lvl9pPr marL="4114800" lvl="8" indent="-320040" algn="l">
              <a:lnSpc>
                <a:spcPct val="100000"/>
              </a:lnSpc>
              <a:spcBef>
                <a:spcPts val="600"/>
              </a:spcBef>
              <a:spcAft>
                <a:spcPts val="0"/>
              </a:spcAft>
              <a:buSzPts val="1440"/>
              <a:buChar char="?"/>
              <a:defRPr sz="1600"/>
            </a:lvl9pPr>
          </a:lstStyle>
          <a:p>
            <a:endParaRPr/>
          </a:p>
        </p:txBody>
      </p:sp>
      <p:sp>
        <p:nvSpPr>
          <p:cNvPr id="94" name="Google Shape;94;p33"/>
          <p:cNvSpPr txBox="1">
            <a:spLocks noGrp="1"/>
          </p:cNvSpPr>
          <p:nvPr>
            <p:ph type="body" idx="3"/>
          </p:nvPr>
        </p:nvSpPr>
        <p:spPr>
          <a:xfrm>
            <a:off x="4779495" y="1735138"/>
            <a:ext cx="3931920" cy="833250"/>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600"/>
              </a:spcBef>
              <a:spcAft>
                <a:spcPts val="0"/>
              </a:spcAft>
              <a:buSzPts val="2340"/>
              <a:buNone/>
              <a:defRPr sz="2600" b="0">
                <a:solidFill>
                  <a:schemeClr val="accent2"/>
                </a:solidFill>
              </a:defRPr>
            </a:lvl1pPr>
            <a:lvl2pPr marL="914400" lvl="1" indent="-228600" algn="l">
              <a:lnSpc>
                <a:spcPct val="100000"/>
              </a:lnSpc>
              <a:spcBef>
                <a:spcPts val="600"/>
              </a:spcBef>
              <a:spcAft>
                <a:spcPts val="0"/>
              </a:spcAft>
              <a:buSzPts val="1800"/>
              <a:buNone/>
              <a:defRPr sz="2000" b="1"/>
            </a:lvl2pPr>
            <a:lvl3pPr marL="1371600" lvl="2" indent="-228600" algn="l">
              <a:lnSpc>
                <a:spcPct val="100000"/>
              </a:lnSpc>
              <a:spcBef>
                <a:spcPts val="600"/>
              </a:spcBef>
              <a:spcAft>
                <a:spcPts val="0"/>
              </a:spcAft>
              <a:buSzPts val="1620"/>
              <a:buNone/>
              <a:defRPr sz="1800" b="1"/>
            </a:lvl3pPr>
            <a:lvl4pPr marL="1828800" lvl="3" indent="-228600" algn="l">
              <a:lnSpc>
                <a:spcPct val="100000"/>
              </a:lnSpc>
              <a:spcBef>
                <a:spcPts val="600"/>
              </a:spcBef>
              <a:spcAft>
                <a:spcPts val="0"/>
              </a:spcAft>
              <a:buSzPts val="1440"/>
              <a:buNone/>
              <a:defRPr sz="1600" b="1"/>
            </a:lvl4pPr>
            <a:lvl5pPr marL="2286000" lvl="4" indent="-228600" algn="l">
              <a:lnSpc>
                <a:spcPct val="100000"/>
              </a:lnSpc>
              <a:spcBef>
                <a:spcPts val="600"/>
              </a:spcBef>
              <a:spcAft>
                <a:spcPts val="0"/>
              </a:spcAft>
              <a:buSzPts val="1440"/>
              <a:buNone/>
              <a:defRPr sz="1600" b="1"/>
            </a:lvl5pPr>
            <a:lvl6pPr marL="2743200" lvl="5" indent="-228600" algn="l">
              <a:lnSpc>
                <a:spcPct val="100000"/>
              </a:lnSpc>
              <a:spcBef>
                <a:spcPts val="600"/>
              </a:spcBef>
              <a:spcAft>
                <a:spcPts val="0"/>
              </a:spcAft>
              <a:buSzPts val="1440"/>
              <a:buNone/>
              <a:defRPr sz="1600" b="1"/>
            </a:lvl6pPr>
            <a:lvl7pPr marL="3200400" lvl="6" indent="-228600" algn="l">
              <a:lnSpc>
                <a:spcPct val="100000"/>
              </a:lnSpc>
              <a:spcBef>
                <a:spcPts val="600"/>
              </a:spcBef>
              <a:spcAft>
                <a:spcPts val="0"/>
              </a:spcAft>
              <a:buSzPts val="1440"/>
              <a:buNone/>
              <a:defRPr sz="1600" b="1"/>
            </a:lvl7pPr>
            <a:lvl8pPr marL="3657600" lvl="7" indent="-228600" algn="l">
              <a:lnSpc>
                <a:spcPct val="100000"/>
              </a:lnSpc>
              <a:spcBef>
                <a:spcPts val="600"/>
              </a:spcBef>
              <a:spcAft>
                <a:spcPts val="0"/>
              </a:spcAft>
              <a:buSzPts val="1440"/>
              <a:buNone/>
              <a:defRPr sz="1600" b="1"/>
            </a:lvl8pPr>
            <a:lvl9pPr marL="4114800" lvl="8" indent="-228600" algn="l">
              <a:lnSpc>
                <a:spcPct val="100000"/>
              </a:lnSpc>
              <a:spcBef>
                <a:spcPts val="600"/>
              </a:spcBef>
              <a:spcAft>
                <a:spcPts val="0"/>
              </a:spcAft>
              <a:buSzPts val="1440"/>
              <a:buNone/>
              <a:defRPr sz="1600" b="1"/>
            </a:lvl9pPr>
          </a:lstStyle>
          <a:p>
            <a:endParaRPr/>
          </a:p>
        </p:txBody>
      </p:sp>
      <p:sp>
        <p:nvSpPr>
          <p:cNvPr id="95" name="Google Shape;95;p33"/>
          <p:cNvSpPr txBox="1">
            <a:spLocks noGrp="1"/>
          </p:cNvSpPr>
          <p:nvPr>
            <p:ph type="body" idx="4"/>
          </p:nvPr>
        </p:nvSpPr>
        <p:spPr>
          <a:xfrm>
            <a:off x="4779495" y="2590800"/>
            <a:ext cx="3931920" cy="3535362"/>
          </a:xfrm>
          <a:prstGeom prst="rect">
            <a:avLst/>
          </a:prstGeom>
          <a:noFill/>
          <a:ln>
            <a:noFill/>
          </a:ln>
        </p:spPr>
        <p:txBody>
          <a:bodyPr spcFirstLastPara="1" wrap="square" lIns="91425" tIns="45700" rIns="91425" bIns="45700" anchor="t" anchorCtr="0">
            <a:normAutofit/>
          </a:bodyPr>
          <a:lstStyle>
            <a:lvl1pPr marL="457200" lvl="0" indent="-354330" algn="l">
              <a:lnSpc>
                <a:spcPct val="100000"/>
              </a:lnSpc>
              <a:spcBef>
                <a:spcPts val="2000"/>
              </a:spcBef>
              <a:spcAft>
                <a:spcPts val="0"/>
              </a:spcAft>
              <a:buSzPts val="1980"/>
              <a:buChar char="?"/>
              <a:defRPr sz="2200"/>
            </a:lvl1pPr>
            <a:lvl2pPr marL="914400" lvl="1" indent="-342900" algn="l">
              <a:lnSpc>
                <a:spcPct val="100000"/>
              </a:lnSpc>
              <a:spcBef>
                <a:spcPts val="600"/>
              </a:spcBef>
              <a:spcAft>
                <a:spcPts val="0"/>
              </a:spcAft>
              <a:buSzPts val="1800"/>
              <a:buChar char="?"/>
              <a:defRPr sz="2000"/>
            </a:lvl2pPr>
            <a:lvl3pPr marL="1371600" lvl="2" indent="-331469" algn="l">
              <a:lnSpc>
                <a:spcPct val="100000"/>
              </a:lnSpc>
              <a:spcBef>
                <a:spcPts val="600"/>
              </a:spcBef>
              <a:spcAft>
                <a:spcPts val="0"/>
              </a:spcAft>
              <a:buSzPts val="1620"/>
              <a:buChar char="?"/>
              <a:defRPr sz="1800"/>
            </a:lvl3pPr>
            <a:lvl4pPr marL="1828800" lvl="3" indent="-331469" algn="l">
              <a:lnSpc>
                <a:spcPct val="100000"/>
              </a:lnSpc>
              <a:spcBef>
                <a:spcPts val="600"/>
              </a:spcBef>
              <a:spcAft>
                <a:spcPts val="0"/>
              </a:spcAft>
              <a:buSzPts val="1620"/>
              <a:buChar char="?"/>
              <a:defRPr sz="1800"/>
            </a:lvl4pPr>
            <a:lvl5pPr marL="2286000" lvl="4" indent="-331470" algn="l">
              <a:lnSpc>
                <a:spcPct val="100000"/>
              </a:lnSpc>
              <a:spcBef>
                <a:spcPts val="600"/>
              </a:spcBef>
              <a:spcAft>
                <a:spcPts val="0"/>
              </a:spcAft>
              <a:buSzPts val="1620"/>
              <a:buChar char="?"/>
              <a:defRPr sz="1800"/>
            </a:lvl5pPr>
            <a:lvl6pPr marL="2743200" lvl="5" indent="-320039" algn="l">
              <a:lnSpc>
                <a:spcPct val="100000"/>
              </a:lnSpc>
              <a:spcBef>
                <a:spcPts val="600"/>
              </a:spcBef>
              <a:spcAft>
                <a:spcPts val="0"/>
              </a:spcAft>
              <a:buSzPts val="1440"/>
              <a:buChar char="?"/>
              <a:defRPr sz="1600"/>
            </a:lvl6pPr>
            <a:lvl7pPr marL="3200400" lvl="6" indent="-320039" algn="l">
              <a:lnSpc>
                <a:spcPct val="100000"/>
              </a:lnSpc>
              <a:spcBef>
                <a:spcPts val="600"/>
              </a:spcBef>
              <a:spcAft>
                <a:spcPts val="0"/>
              </a:spcAft>
              <a:buSzPts val="1440"/>
              <a:buChar char="?"/>
              <a:defRPr sz="1600"/>
            </a:lvl7pPr>
            <a:lvl8pPr marL="3657600" lvl="7" indent="-320040" algn="l">
              <a:lnSpc>
                <a:spcPct val="100000"/>
              </a:lnSpc>
              <a:spcBef>
                <a:spcPts val="600"/>
              </a:spcBef>
              <a:spcAft>
                <a:spcPts val="0"/>
              </a:spcAft>
              <a:buSzPts val="1440"/>
              <a:buChar char="?"/>
              <a:defRPr sz="1600"/>
            </a:lvl8pPr>
            <a:lvl9pPr marL="4114800" lvl="8" indent="-320040" algn="l">
              <a:lnSpc>
                <a:spcPct val="100000"/>
              </a:lnSpc>
              <a:spcBef>
                <a:spcPts val="600"/>
              </a:spcBef>
              <a:spcAft>
                <a:spcPts val="0"/>
              </a:spcAft>
              <a:buSzPts val="1440"/>
              <a:buChar char="?"/>
              <a:defRPr sz="1600"/>
            </a:lvl9pPr>
          </a:lstStyle>
          <a:p>
            <a:endParaRPr/>
          </a:p>
        </p:txBody>
      </p:sp>
      <p:sp>
        <p:nvSpPr>
          <p:cNvPr id="96" name="Google Shape;96;p33"/>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3"/>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3"/>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sp>
        <p:nvSpPr>
          <p:cNvPr id="100" name="Google Shape;100;p34"/>
          <p:cNvSpPr/>
          <p:nvPr/>
        </p:nvSpPr>
        <p:spPr>
          <a:xfrm>
            <a:off x="284163" y="455773"/>
            <a:ext cx="8574087" cy="1133949"/>
          </a:xfrm>
          <a:prstGeom prst="rect">
            <a:avLst/>
          </a:prstGeom>
          <a:solidFill>
            <a:srgbClr val="262626">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01" name="Google Shape;101;p34"/>
          <p:cNvGrpSpPr/>
          <p:nvPr/>
        </p:nvGrpSpPr>
        <p:grpSpPr>
          <a:xfrm>
            <a:off x="284163" y="1577847"/>
            <a:ext cx="8576373" cy="137411"/>
            <a:chOff x="284163" y="1577847"/>
            <a:chExt cx="8576373" cy="137411"/>
          </a:xfrm>
        </p:grpSpPr>
        <p:sp>
          <p:nvSpPr>
            <p:cNvPr id="102" name="Google Shape;102;p34"/>
            <p:cNvSpPr/>
            <p:nvPr/>
          </p:nvSpPr>
          <p:spPr>
            <a:xfrm>
              <a:off x="284163" y="1577847"/>
              <a:ext cx="1600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34"/>
            <p:cNvSpPr/>
            <p:nvPr/>
          </p:nvSpPr>
          <p:spPr>
            <a:xfrm>
              <a:off x="1885174" y="1577847"/>
              <a:ext cx="2743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34"/>
            <p:cNvSpPr/>
            <p:nvPr/>
          </p:nvSpPr>
          <p:spPr>
            <a:xfrm>
              <a:off x="4626864" y="1577847"/>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5" name="Google Shape;105;p34"/>
          <p:cNvSpPr txBox="1">
            <a:spLocks noGrp="1"/>
          </p:cNvSpPr>
          <p:nvPr>
            <p:ph type="title"/>
          </p:nvPr>
        </p:nvSpPr>
        <p:spPr>
          <a:xfrm>
            <a:off x="284163" y="630382"/>
            <a:ext cx="8574087" cy="967840"/>
          </a:xfrm>
          <a:prstGeom prst="rect">
            <a:avLst/>
          </a:prstGeom>
          <a:solidFill>
            <a:srgbClr val="262626">
              <a:alpha val="69019"/>
            </a:srgbClr>
          </a:solidFill>
          <a:ln>
            <a:noFill/>
          </a:ln>
        </p:spPr>
        <p:txBody>
          <a:bodyPr spcFirstLastPara="1" wrap="square" lIns="91425" tIns="45700" rIns="91425" bIns="45700" anchor="ctr" anchorCtr="0">
            <a:normAutofit/>
          </a:bodyPr>
          <a:lstStyle>
            <a:lvl1pPr lvl="0" algn="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4"/>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34"/>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4"/>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
        <p:cNvGrpSpPr/>
        <p:nvPr/>
      </p:nvGrpSpPr>
      <p:grpSpPr>
        <a:xfrm>
          <a:off x="0" y="0"/>
          <a:ext cx="0" cy="0"/>
          <a:chOff x="0" y="0"/>
          <a:chExt cx="0" cy="0"/>
        </a:xfrm>
      </p:grpSpPr>
      <p:sp>
        <p:nvSpPr>
          <p:cNvPr id="110" name="Google Shape;110;p35"/>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5"/>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5"/>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13" name="Google Shape;113;p35"/>
          <p:cNvGrpSpPr/>
          <p:nvPr/>
        </p:nvGrpSpPr>
        <p:grpSpPr>
          <a:xfrm>
            <a:off x="284163" y="452718"/>
            <a:ext cx="8576373" cy="137411"/>
            <a:chOff x="284163" y="1577847"/>
            <a:chExt cx="8576373" cy="137411"/>
          </a:xfrm>
        </p:grpSpPr>
        <p:sp>
          <p:nvSpPr>
            <p:cNvPr id="114" name="Google Shape;114;p35"/>
            <p:cNvSpPr/>
            <p:nvPr/>
          </p:nvSpPr>
          <p:spPr>
            <a:xfrm>
              <a:off x="284163" y="1577847"/>
              <a:ext cx="1600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35"/>
            <p:cNvSpPr/>
            <p:nvPr/>
          </p:nvSpPr>
          <p:spPr>
            <a:xfrm>
              <a:off x="1885174" y="1577847"/>
              <a:ext cx="2743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p35"/>
            <p:cNvSpPr/>
            <p:nvPr/>
          </p:nvSpPr>
          <p:spPr>
            <a:xfrm>
              <a:off x="4626864" y="1577847"/>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normAutofit/>
          </a:bodyPr>
          <a:lstStyle>
            <a:lvl1pPr marL="457200" marR="0" lvl="0" indent="-365760" algn="l" rtl="0">
              <a:lnSpc>
                <a:spcPct val="100000"/>
              </a:lnSpc>
              <a:spcBef>
                <a:spcPts val="2000"/>
              </a:spcBef>
              <a:spcAft>
                <a:spcPts val="0"/>
              </a:spcAft>
              <a:buClr>
                <a:srgbClr val="A5A5A5"/>
              </a:buClr>
              <a:buSzPts val="2160"/>
              <a:buFont typeface="Noto Sans Symbols"/>
              <a:buChar char="🡽"/>
              <a:defRPr sz="2400" b="0" i="0" u="none" strike="noStrike" cap="none">
                <a:solidFill>
                  <a:srgbClr val="262626"/>
                </a:solidFill>
                <a:latin typeface="Calibri"/>
                <a:ea typeface="Calibri"/>
                <a:cs typeface="Calibri"/>
                <a:sym typeface="Calibri"/>
              </a:defRPr>
            </a:lvl1pPr>
            <a:lvl2pPr marL="914400" marR="0" lvl="1" indent="-354330" algn="l" rtl="0">
              <a:lnSpc>
                <a:spcPct val="100000"/>
              </a:lnSpc>
              <a:spcBef>
                <a:spcPts val="600"/>
              </a:spcBef>
              <a:spcAft>
                <a:spcPts val="0"/>
              </a:spcAft>
              <a:buClr>
                <a:srgbClr val="3F3F3F"/>
              </a:buClr>
              <a:buSzPts val="1980"/>
              <a:buFont typeface="Noto Sans Symbols"/>
              <a:buChar char="🡽"/>
              <a:defRPr sz="2200" b="0" i="0" u="none" strike="noStrike" cap="none">
                <a:solidFill>
                  <a:srgbClr val="262626"/>
                </a:solidFill>
                <a:latin typeface="Calibri"/>
                <a:ea typeface="Calibri"/>
                <a:cs typeface="Calibri"/>
                <a:sym typeface="Calibri"/>
              </a:defRPr>
            </a:lvl2pPr>
            <a:lvl3pPr marL="1371600" marR="0" lvl="2" indent="-342900" algn="l" rtl="0">
              <a:lnSpc>
                <a:spcPct val="100000"/>
              </a:lnSpc>
              <a:spcBef>
                <a:spcPts val="600"/>
              </a:spcBef>
              <a:spcAft>
                <a:spcPts val="0"/>
              </a:spcAft>
              <a:buClr>
                <a:srgbClr val="A5A5A5"/>
              </a:buClr>
              <a:buSzPts val="1800"/>
              <a:buFont typeface="Noto Sans Symbols"/>
              <a:buChar char="🡽"/>
              <a:defRPr sz="2000" b="0" i="0" u="none" strike="noStrike" cap="none">
                <a:solidFill>
                  <a:srgbClr val="262626"/>
                </a:solidFill>
                <a:latin typeface="Calibri"/>
                <a:ea typeface="Calibri"/>
                <a:cs typeface="Calibri"/>
                <a:sym typeface="Calibri"/>
              </a:defRPr>
            </a:lvl3pPr>
            <a:lvl4pPr marL="1828800" marR="0" lvl="3" indent="-331469"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4pPr>
            <a:lvl5pPr marL="2286000" marR="0" lvl="4" indent="-331470"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5pPr>
            <a:lvl6pPr marL="2743200" marR="0" lvl="5" indent="-331470"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6pPr>
            <a:lvl7pPr marL="3200400" marR="0" lvl="6" indent="-331470"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7pPr>
            <a:lvl8pPr marL="3657600" marR="0" lvl="7" indent="-331470"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8pPr>
            <a:lvl9pPr marL="4114800" marR="0" lvl="8" indent="-331470"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9pPr>
          </a:lstStyle>
          <a:p>
            <a:endParaRPr/>
          </a:p>
        </p:txBody>
      </p:sp>
      <p:sp>
        <p:nvSpPr>
          <p:cNvPr id="7" name="Google Shape;7;p26"/>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p26"/>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6"/>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 name="Google Shape;10;p26"/>
          <p:cNvSpPr txBox="1">
            <a:spLocks noGrp="1"/>
          </p:cNvSpPr>
          <p:nvPr>
            <p:ph type="title"/>
          </p:nvPr>
        </p:nvSpPr>
        <p:spPr>
          <a:xfrm>
            <a:off x="284163" y="630382"/>
            <a:ext cx="8574087" cy="967840"/>
          </a:xfrm>
          <a:prstGeom prst="rect">
            <a:avLst/>
          </a:prstGeom>
          <a:solidFill>
            <a:srgbClr val="262626">
              <a:alpha val="69019"/>
            </a:srgbClr>
          </a:solidFill>
          <a:ln>
            <a:noFill/>
          </a:ln>
        </p:spPr>
        <p:txBody>
          <a:bodyPr spcFirstLastPara="1" wrap="square" lIns="91425" tIns="45700" rIns="91425" bIns="45700" anchor="ctr" anchorCtr="0">
            <a:normAutofit/>
          </a:bodyPr>
          <a:lstStyle>
            <a:lvl1pPr marR="0" lvl="0" algn="r" rtl="0">
              <a:lnSpc>
                <a:spcPct val="100000"/>
              </a:lnSpc>
              <a:spcBef>
                <a:spcPts val="0"/>
              </a:spcBef>
              <a:spcAft>
                <a:spcPts val="0"/>
              </a:spcAft>
              <a:buClr>
                <a:schemeClr val="lt1"/>
              </a:buClr>
              <a:buSzPts val="4200"/>
              <a:buFont typeface="Corbel"/>
              <a:buNone/>
              <a:defRPr sz="4200" b="0" i="0" u="none" strike="noStrike" cap="none">
                <a:solidFill>
                  <a:schemeClr val="lt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robinpawlak.com" TargetMode="External"/><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5" name="Google Shape;205;p1"/>
          <p:cNvSpPr txBox="1">
            <a:spLocks noGrp="1"/>
          </p:cNvSpPr>
          <p:nvPr>
            <p:ph type="ctrTitle"/>
          </p:nvPr>
        </p:nvSpPr>
        <p:spPr>
          <a:xfrm>
            <a:off x="421341" y="449005"/>
            <a:ext cx="7809000" cy="1088100"/>
          </a:xfrm>
          <a:prstGeom prst="rect">
            <a:avLst/>
          </a:prstGeom>
          <a:noFill/>
          <a:ln>
            <a:noFill/>
          </a:ln>
        </p:spPr>
        <p:txBody>
          <a:bodyPr spcFirstLastPara="1" wrap="square" lIns="91425" tIns="45700" rIns="91425" bIns="45700" anchor="b" anchorCtr="0">
            <a:normAutofit/>
          </a:bodyPr>
          <a:lstStyle/>
          <a:p>
            <a:pPr marL="0" lvl="0" indent="0" algn="l" rtl="0">
              <a:lnSpc>
                <a:spcPct val="69696"/>
              </a:lnSpc>
              <a:spcBef>
                <a:spcPts val="0"/>
              </a:spcBef>
              <a:spcAft>
                <a:spcPts val="0"/>
              </a:spcAft>
              <a:buClr>
                <a:schemeClr val="lt1"/>
              </a:buClr>
              <a:buSzPts val="6600"/>
              <a:buFont typeface="Corbel"/>
              <a:buNone/>
            </a:pPr>
            <a:r>
              <a:rPr lang="en-US" sz="6600"/>
              <a:t>WRITING 101</a:t>
            </a:r>
            <a:endParaRPr sz="6600"/>
          </a:p>
        </p:txBody>
      </p:sp>
      <p:sp>
        <p:nvSpPr>
          <p:cNvPr id="206" name="Google Shape;206;p1"/>
          <p:cNvSpPr txBox="1">
            <a:spLocks noGrp="1"/>
          </p:cNvSpPr>
          <p:nvPr>
            <p:ph type="subTitle" idx="1"/>
          </p:nvPr>
        </p:nvSpPr>
        <p:spPr>
          <a:xfrm>
            <a:off x="429169" y="1431935"/>
            <a:ext cx="7754100" cy="484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A5A5A5"/>
              </a:buClr>
              <a:buSzPts val="2160"/>
              <a:buFont typeface="Noto Sans Symbols"/>
              <a:buNone/>
            </a:pPr>
            <a:r>
              <a:rPr lang="en-US" sz="2400"/>
              <a:t>Robin Pawlak</a:t>
            </a:r>
            <a:endParaRPr sz="2400"/>
          </a:p>
        </p:txBody>
      </p:sp>
      <p:sp>
        <p:nvSpPr>
          <p:cNvPr id="208" name="Google Shape;208;p1"/>
          <p:cNvSpPr/>
          <p:nvPr/>
        </p:nvSpPr>
        <p:spPr>
          <a:xfrm>
            <a:off x="8230300" y="578525"/>
            <a:ext cx="577102" cy="484500"/>
          </a:xfrm>
          <a:prstGeom prst="rect">
            <a:avLst/>
          </a:prstGeom>
          <a:solidFill>
            <a:srgbClr val="464646"/>
          </a:solidFill>
          <a:ln w="9525" cap="flat" cmpd="sng">
            <a:solidFill>
              <a:srgbClr val="4C4B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descr="Screen Shot 2022-02-15 at 9.45.5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804" y="2542172"/>
            <a:ext cx="8663931" cy="38918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4"/>
          <p:cNvSpPr txBox="1">
            <a:spLocks noGrp="1"/>
          </p:cNvSpPr>
          <p:nvPr>
            <p:ph type="title"/>
          </p:nvPr>
        </p:nvSpPr>
        <p:spPr>
          <a:xfrm>
            <a:off x="284163" y="630382"/>
            <a:ext cx="8574087" cy="967840"/>
          </a:xfrm>
          <a:prstGeom prst="rect">
            <a:avLst/>
          </a:prstGeom>
          <a:solidFill>
            <a:srgbClr val="262626">
              <a:alpha val="69019"/>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200"/>
              <a:buFont typeface="Corbel"/>
              <a:buNone/>
            </a:pPr>
            <a:r>
              <a:rPr lang="en-US"/>
              <a:t>Break it Down</a:t>
            </a:r>
            <a:endParaRPr/>
          </a:p>
        </p:txBody>
      </p:sp>
      <p:sp>
        <p:nvSpPr>
          <p:cNvPr id="275" name="Google Shape;275;p14"/>
          <p:cNvSpPr/>
          <p:nvPr/>
        </p:nvSpPr>
        <p:spPr>
          <a:xfrm>
            <a:off x="284163" y="1950884"/>
            <a:ext cx="8574087" cy="5015243"/>
          </a:xfrm>
          <a:prstGeom prst="rect">
            <a:avLst/>
          </a:prstGeom>
          <a:gradFill>
            <a:gsLst>
              <a:gs pos="0">
                <a:srgbClr val="9C2222"/>
              </a:gs>
              <a:gs pos="100000">
                <a:srgbClr val="BF0000"/>
              </a:gs>
            </a:gsLst>
            <a:lin ang="16200000"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6" name="Google Shape;276;p14"/>
          <p:cNvSpPr txBox="1">
            <a:spLocks noGrp="1"/>
          </p:cNvSpPr>
          <p:nvPr>
            <p:ph type="body" idx="1"/>
          </p:nvPr>
        </p:nvSpPr>
        <p:spPr>
          <a:xfrm>
            <a:off x="1049103" y="2599440"/>
            <a:ext cx="7113662" cy="39925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5400"/>
              <a:buNone/>
            </a:pPr>
            <a:r>
              <a:rPr lang="en-US" sz="6000">
                <a:solidFill>
                  <a:srgbClr val="FFFFFF"/>
                </a:solidFill>
              </a:rPr>
              <a:t>As much as possible </a:t>
            </a:r>
            <a:r>
              <a:rPr lang="en-US" sz="6000" i="1">
                <a:solidFill>
                  <a:srgbClr val="FFFFFF"/>
                </a:solidFill>
              </a:rPr>
              <a:t>teach</a:t>
            </a:r>
            <a:r>
              <a:rPr lang="en-US" sz="6000">
                <a:solidFill>
                  <a:srgbClr val="FFFFFF"/>
                </a:solidFill>
              </a:rPr>
              <a:t> and </a:t>
            </a:r>
            <a:r>
              <a:rPr lang="en-US" sz="6000" i="1">
                <a:solidFill>
                  <a:srgbClr val="FFFFFF"/>
                </a:solidFill>
              </a:rPr>
              <a:t>assess</a:t>
            </a:r>
            <a:r>
              <a:rPr lang="en-US" sz="6000">
                <a:solidFill>
                  <a:srgbClr val="FFFFFF"/>
                </a:solidFill>
              </a:rPr>
              <a:t> </a:t>
            </a:r>
            <a:endParaRPr/>
          </a:p>
          <a:p>
            <a:pPr marL="0" lvl="0" indent="0" algn="ctr" rtl="0">
              <a:lnSpc>
                <a:spcPct val="100000"/>
              </a:lnSpc>
              <a:spcBef>
                <a:spcPts val="2000"/>
              </a:spcBef>
              <a:spcAft>
                <a:spcPts val="0"/>
              </a:spcAft>
              <a:buSzPts val="5400"/>
              <a:buNone/>
            </a:pPr>
            <a:r>
              <a:rPr lang="en-US" sz="6000" b="1" i="1">
                <a:solidFill>
                  <a:srgbClr val="FFFFFF"/>
                </a:solidFill>
              </a:rPr>
              <a:t>one thing at a time</a:t>
            </a:r>
            <a:r>
              <a:rPr lang="en-US" sz="6000">
                <a:solidFill>
                  <a:srgbClr val="FFFFFF"/>
                </a:solidFill>
              </a:rPr>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5"/>
          <p:cNvSpPr txBox="1">
            <a:spLocks noGrp="1"/>
          </p:cNvSpPr>
          <p:nvPr>
            <p:ph type="title"/>
          </p:nvPr>
        </p:nvSpPr>
        <p:spPr>
          <a:xfrm>
            <a:off x="284163" y="630382"/>
            <a:ext cx="8574000" cy="967800"/>
          </a:xfrm>
          <a:prstGeom prst="rect">
            <a:avLst/>
          </a:prstGeom>
          <a:solidFill>
            <a:srgbClr val="262626">
              <a:alpha val="69019"/>
            </a:srgbClr>
          </a:solid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lt1"/>
              </a:buClr>
              <a:buSzPts val="4200"/>
              <a:buFont typeface="Corbel"/>
              <a:buNone/>
            </a:pPr>
            <a:r>
              <a:rPr lang="en-US"/>
              <a:t>Logical/Rational   &amp;   Creative/Intuitive</a:t>
            </a:r>
            <a:endParaRPr/>
          </a:p>
        </p:txBody>
      </p:sp>
      <p:pic>
        <p:nvPicPr>
          <p:cNvPr id="282" name="Google Shape;282;p15" descr="Screen Shot 2020-01-27 at 10.40.48 AM.png"/>
          <p:cNvPicPr preferRelativeResize="0">
            <a:picLocks noGrp="1"/>
          </p:cNvPicPr>
          <p:nvPr>
            <p:ph type="body" idx="1"/>
          </p:nvPr>
        </p:nvPicPr>
        <p:blipFill rotWithShape="1">
          <a:blip r:embed="rId3">
            <a:alphaModFix/>
          </a:blip>
          <a:srcRect l="-8824" r="-8836"/>
          <a:stretch/>
        </p:blipFill>
        <p:spPr>
          <a:xfrm>
            <a:off x="1017354" y="2133600"/>
            <a:ext cx="7077000" cy="3992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6"/>
          <p:cNvSpPr txBox="1">
            <a:spLocks noGrp="1"/>
          </p:cNvSpPr>
          <p:nvPr>
            <p:ph type="title"/>
          </p:nvPr>
        </p:nvSpPr>
        <p:spPr>
          <a:xfrm>
            <a:off x="284163" y="630382"/>
            <a:ext cx="8574087" cy="967840"/>
          </a:xfrm>
          <a:prstGeom prst="rect">
            <a:avLst/>
          </a:prstGeom>
          <a:solidFill>
            <a:srgbClr val="262626">
              <a:alpha val="69019"/>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200"/>
              <a:buFont typeface="Corbel"/>
              <a:buNone/>
            </a:pPr>
            <a:r>
              <a:rPr lang="en-US"/>
              <a:t>Break it Down</a:t>
            </a:r>
            <a:endParaRPr/>
          </a:p>
        </p:txBody>
      </p:sp>
      <p:sp>
        <p:nvSpPr>
          <p:cNvPr id="288" name="Google Shape;288;p16"/>
          <p:cNvSpPr/>
          <p:nvPr/>
        </p:nvSpPr>
        <p:spPr>
          <a:xfrm>
            <a:off x="284163" y="1950884"/>
            <a:ext cx="8574087" cy="5015243"/>
          </a:xfrm>
          <a:prstGeom prst="rect">
            <a:avLst/>
          </a:prstGeom>
          <a:gradFill>
            <a:gsLst>
              <a:gs pos="0">
                <a:srgbClr val="9C2222"/>
              </a:gs>
              <a:gs pos="100000">
                <a:srgbClr val="BF0000"/>
              </a:gs>
            </a:gsLst>
            <a:lin ang="16200000"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9" name="Google Shape;289;p16"/>
          <p:cNvSpPr txBox="1">
            <a:spLocks noGrp="1"/>
          </p:cNvSpPr>
          <p:nvPr>
            <p:ph type="body" idx="1"/>
          </p:nvPr>
        </p:nvSpPr>
        <p:spPr>
          <a:xfrm>
            <a:off x="284163" y="2769478"/>
            <a:ext cx="8574087" cy="39925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en-US" sz="4000">
                <a:solidFill>
                  <a:srgbClr val="FFFFFF"/>
                </a:solidFill>
              </a:rPr>
              <a:t> Requires </a:t>
            </a:r>
            <a:r>
              <a:rPr lang="en-US" sz="4000" b="1">
                <a:solidFill>
                  <a:srgbClr val="FFFFFF"/>
                </a:solidFill>
              </a:rPr>
              <a:t>analysis</a:t>
            </a:r>
            <a:r>
              <a:rPr lang="en-US" sz="4000">
                <a:solidFill>
                  <a:srgbClr val="FFFFFF"/>
                </a:solidFill>
              </a:rPr>
              <a:t> of every writing task:</a:t>
            </a:r>
            <a:endParaRPr/>
          </a:p>
          <a:p>
            <a:pPr marL="0" lvl="0" indent="0" algn="ctr" rtl="0">
              <a:lnSpc>
                <a:spcPct val="100000"/>
              </a:lnSpc>
              <a:spcBef>
                <a:spcPts val="2000"/>
              </a:spcBef>
              <a:spcAft>
                <a:spcPts val="0"/>
              </a:spcAft>
              <a:buSzPts val="720"/>
              <a:buNone/>
            </a:pPr>
            <a:endParaRPr sz="800">
              <a:solidFill>
                <a:srgbClr val="FFFFFF"/>
              </a:solidFill>
            </a:endParaRPr>
          </a:p>
          <a:p>
            <a:pPr marL="1260475" lvl="2" indent="-346075" algn="l" rtl="0">
              <a:lnSpc>
                <a:spcPct val="100000"/>
              </a:lnSpc>
              <a:spcBef>
                <a:spcPts val="600"/>
              </a:spcBef>
              <a:spcAft>
                <a:spcPts val="0"/>
              </a:spcAft>
              <a:buSzPts val="3600"/>
              <a:buChar char="?"/>
            </a:pPr>
            <a:r>
              <a:rPr lang="en-US" sz="4000" i="1">
                <a:solidFill>
                  <a:srgbClr val="FFFFFF"/>
                </a:solidFill>
              </a:rPr>
              <a:t>What skills will they need?</a:t>
            </a:r>
            <a:endParaRPr/>
          </a:p>
          <a:p>
            <a:pPr marL="1260475" lvl="2" indent="-346075" algn="l" rtl="0">
              <a:lnSpc>
                <a:spcPct val="100000"/>
              </a:lnSpc>
              <a:spcBef>
                <a:spcPts val="600"/>
              </a:spcBef>
              <a:spcAft>
                <a:spcPts val="0"/>
              </a:spcAft>
              <a:buSzPts val="3600"/>
              <a:buChar char="?"/>
            </a:pPr>
            <a:r>
              <a:rPr lang="en-US" sz="4000" i="1">
                <a:solidFill>
                  <a:srgbClr val="FFFFFF"/>
                </a:solidFill>
              </a:rPr>
              <a:t>Which ones matter?</a:t>
            </a:r>
            <a:endParaRPr sz="4000" i="1">
              <a:solidFill>
                <a:srgbClr val="FFFFFF"/>
              </a:solidFill>
            </a:endParaRPr>
          </a:p>
          <a:p>
            <a:pPr marL="0" lvl="0" indent="0" algn="ctr" rtl="0">
              <a:lnSpc>
                <a:spcPct val="100000"/>
              </a:lnSpc>
              <a:spcBef>
                <a:spcPts val="2000"/>
              </a:spcBef>
              <a:spcAft>
                <a:spcPts val="0"/>
              </a:spcAft>
              <a:buSzPts val="2880"/>
              <a:buNone/>
            </a:pPr>
            <a:endParaRPr sz="3200">
              <a:solidFill>
                <a:srgbClr val="FFFFFF"/>
              </a:solidFill>
            </a:endParaRPr>
          </a:p>
          <a:p>
            <a:pPr marL="0" lvl="0" indent="0" algn="ctr" rtl="0">
              <a:lnSpc>
                <a:spcPct val="100000"/>
              </a:lnSpc>
              <a:spcBef>
                <a:spcPts val="2000"/>
              </a:spcBef>
              <a:spcAft>
                <a:spcPts val="0"/>
              </a:spcAft>
              <a:buSzPts val="720"/>
              <a:buNone/>
            </a:pPr>
            <a:endParaRPr sz="8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7"/>
          <p:cNvSpPr txBox="1">
            <a:spLocks noGrp="1"/>
          </p:cNvSpPr>
          <p:nvPr>
            <p:ph type="title"/>
          </p:nvPr>
        </p:nvSpPr>
        <p:spPr>
          <a:xfrm>
            <a:off x="284163" y="630382"/>
            <a:ext cx="8574087" cy="967840"/>
          </a:xfrm>
          <a:prstGeom prst="rect">
            <a:avLst/>
          </a:prstGeom>
          <a:solidFill>
            <a:srgbClr val="262626">
              <a:alpha val="69019"/>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200"/>
              <a:buFont typeface="Corbel"/>
              <a:buNone/>
            </a:pPr>
            <a:r>
              <a:rPr lang="en-US"/>
              <a:t>Student-Driven</a:t>
            </a:r>
            <a:endParaRPr/>
          </a:p>
        </p:txBody>
      </p:sp>
      <p:sp>
        <p:nvSpPr>
          <p:cNvPr id="295" name="Google Shape;295;p17"/>
          <p:cNvSpPr/>
          <p:nvPr/>
        </p:nvSpPr>
        <p:spPr>
          <a:xfrm>
            <a:off x="284163" y="1950884"/>
            <a:ext cx="8574087" cy="5015243"/>
          </a:xfrm>
          <a:prstGeom prst="rect">
            <a:avLst/>
          </a:prstGeom>
          <a:gradFill>
            <a:gsLst>
              <a:gs pos="0">
                <a:srgbClr val="9C2222"/>
              </a:gs>
              <a:gs pos="100000">
                <a:srgbClr val="BF0000"/>
              </a:gs>
            </a:gsLst>
            <a:lin ang="16200000"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6" name="Google Shape;296;p17"/>
          <p:cNvSpPr txBox="1">
            <a:spLocks noGrp="1"/>
          </p:cNvSpPr>
          <p:nvPr>
            <p:ph type="body" idx="1"/>
          </p:nvPr>
        </p:nvSpPr>
        <p:spPr>
          <a:xfrm>
            <a:off x="0" y="2599440"/>
            <a:ext cx="9144000" cy="39925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4500"/>
              <a:buNone/>
            </a:pPr>
            <a:r>
              <a:rPr lang="en-US" sz="5000">
                <a:solidFill>
                  <a:srgbClr val="FFFFFF"/>
                </a:solidFill>
              </a:rPr>
              <a:t>They</a:t>
            </a:r>
            <a:r>
              <a:rPr lang="en-US" sz="5000" i="1">
                <a:solidFill>
                  <a:srgbClr val="FFFFFF"/>
                </a:solidFill>
              </a:rPr>
              <a:t> learn</a:t>
            </a:r>
            <a:endParaRPr/>
          </a:p>
          <a:p>
            <a:pPr marL="0" lvl="0" indent="0" algn="ctr" rtl="0">
              <a:lnSpc>
                <a:spcPct val="100000"/>
              </a:lnSpc>
              <a:spcBef>
                <a:spcPts val="2000"/>
              </a:spcBef>
              <a:spcAft>
                <a:spcPts val="0"/>
              </a:spcAft>
              <a:buSzPts val="4500"/>
              <a:buNone/>
            </a:pPr>
            <a:r>
              <a:rPr lang="en-US" sz="5000">
                <a:solidFill>
                  <a:srgbClr val="FFFFFF"/>
                </a:solidFill>
              </a:rPr>
              <a:t>what they</a:t>
            </a:r>
            <a:r>
              <a:rPr lang="en-US" sz="5000" i="1">
                <a:solidFill>
                  <a:srgbClr val="FFFFFF"/>
                </a:solidFill>
              </a:rPr>
              <a:t> learn </a:t>
            </a:r>
            <a:endParaRPr/>
          </a:p>
          <a:p>
            <a:pPr marL="0" lvl="0" indent="0" algn="ctr" rtl="0">
              <a:lnSpc>
                <a:spcPct val="100000"/>
              </a:lnSpc>
              <a:spcBef>
                <a:spcPts val="2000"/>
              </a:spcBef>
              <a:spcAft>
                <a:spcPts val="0"/>
              </a:spcAft>
              <a:buSzPts val="4500"/>
              <a:buNone/>
            </a:pPr>
            <a:r>
              <a:rPr lang="en-US" sz="5000">
                <a:solidFill>
                  <a:srgbClr val="FFFFFF"/>
                </a:solidFill>
              </a:rPr>
              <a:t>when they’re ready to </a:t>
            </a:r>
            <a:r>
              <a:rPr lang="en-US" sz="5000" i="1">
                <a:solidFill>
                  <a:srgbClr val="FFFFFF"/>
                </a:solidFill>
              </a:rPr>
              <a:t>learn </a:t>
            </a:r>
            <a:r>
              <a:rPr lang="en-US" sz="5000">
                <a:solidFill>
                  <a:srgbClr val="FFFFFF"/>
                </a:solidFill>
              </a:rPr>
              <a:t>it</a:t>
            </a:r>
            <a:r>
              <a:rPr lang="en-US" sz="5000" i="1">
                <a:solidFill>
                  <a:srgbClr val="FFFFFF"/>
                </a:solidFill>
              </a:rPr>
              <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8"/>
          <p:cNvSpPr txBox="1">
            <a:spLocks noGrp="1"/>
          </p:cNvSpPr>
          <p:nvPr>
            <p:ph type="title"/>
          </p:nvPr>
        </p:nvSpPr>
        <p:spPr>
          <a:xfrm>
            <a:off x="284163" y="630382"/>
            <a:ext cx="8574087" cy="967840"/>
          </a:xfrm>
          <a:prstGeom prst="rect">
            <a:avLst/>
          </a:prstGeom>
          <a:solidFill>
            <a:srgbClr val="262626">
              <a:alpha val="69019"/>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200"/>
              <a:buFont typeface="Corbel"/>
              <a:buNone/>
            </a:pPr>
            <a:r>
              <a:rPr lang="en-US"/>
              <a:t>Student-Driven</a:t>
            </a:r>
            <a:endParaRPr/>
          </a:p>
        </p:txBody>
      </p:sp>
      <p:sp>
        <p:nvSpPr>
          <p:cNvPr id="302" name="Google Shape;302;p18"/>
          <p:cNvSpPr/>
          <p:nvPr/>
        </p:nvSpPr>
        <p:spPr>
          <a:xfrm>
            <a:off x="284163" y="1950884"/>
            <a:ext cx="8574087" cy="5015243"/>
          </a:xfrm>
          <a:prstGeom prst="rect">
            <a:avLst/>
          </a:prstGeom>
          <a:gradFill>
            <a:gsLst>
              <a:gs pos="0">
                <a:srgbClr val="9C2222"/>
              </a:gs>
              <a:gs pos="100000">
                <a:srgbClr val="BF0000"/>
              </a:gs>
            </a:gsLst>
            <a:lin ang="16200000"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3" name="Google Shape;303;p18"/>
          <p:cNvSpPr txBox="1">
            <a:spLocks noGrp="1"/>
          </p:cNvSpPr>
          <p:nvPr>
            <p:ph type="body" idx="1"/>
          </p:nvPr>
        </p:nvSpPr>
        <p:spPr>
          <a:xfrm>
            <a:off x="644186" y="2598573"/>
            <a:ext cx="5972531" cy="104906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4320"/>
              <a:buNone/>
            </a:pPr>
            <a:r>
              <a:rPr lang="en-US" sz="4800" i="1">
                <a:solidFill>
                  <a:srgbClr val="FFFFFF"/>
                </a:solidFill>
              </a:rPr>
              <a:t>Humans </a:t>
            </a:r>
            <a:r>
              <a:rPr lang="en-US" sz="4800" b="1" i="1">
                <a:solidFill>
                  <a:srgbClr val="FFFFFF"/>
                </a:solidFill>
              </a:rPr>
              <a:t>think</a:t>
            </a:r>
            <a:r>
              <a:rPr lang="en-US" sz="4800" i="1">
                <a:solidFill>
                  <a:srgbClr val="FFFFFF"/>
                </a:solidFill>
              </a:rPr>
              <a:t> &amp; </a:t>
            </a:r>
            <a:r>
              <a:rPr lang="en-US" sz="4800" b="1" i="1">
                <a:solidFill>
                  <a:srgbClr val="FFFFFF"/>
                </a:solidFill>
              </a:rPr>
              <a:t>learn</a:t>
            </a:r>
            <a:endParaRPr/>
          </a:p>
          <a:p>
            <a:pPr marL="0" lvl="0" indent="0" algn="ctr" rtl="0">
              <a:lnSpc>
                <a:spcPct val="100000"/>
              </a:lnSpc>
              <a:spcBef>
                <a:spcPts val="2000"/>
              </a:spcBef>
              <a:spcAft>
                <a:spcPts val="0"/>
              </a:spcAft>
              <a:buSzPts val="4860"/>
              <a:buNone/>
            </a:pPr>
            <a:endParaRPr sz="5400" b="1" i="1">
              <a:solidFill>
                <a:srgbClr val="FFFFFF"/>
              </a:solidFill>
            </a:endParaRPr>
          </a:p>
          <a:p>
            <a:pPr marL="0" lvl="0" indent="0" algn="ctr" rtl="0">
              <a:lnSpc>
                <a:spcPct val="100000"/>
              </a:lnSpc>
              <a:spcBef>
                <a:spcPts val="2000"/>
              </a:spcBef>
              <a:spcAft>
                <a:spcPts val="0"/>
              </a:spcAft>
              <a:buSzPts val="4860"/>
              <a:buNone/>
            </a:pPr>
            <a:endParaRPr sz="5400" b="1" i="1">
              <a:solidFill>
                <a:srgbClr val="FFFFFF"/>
              </a:solidFill>
            </a:endParaRPr>
          </a:p>
          <a:p>
            <a:pPr marL="0" lvl="0" indent="0" algn="ctr" rtl="0">
              <a:lnSpc>
                <a:spcPct val="100000"/>
              </a:lnSpc>
              <a:spcBef>
                <a:spcPts val="2000"/>
              </a:spcBef>
              <a:spcAft>
                <a:spcPts val="0"/>
              </a:spcAft>
              <a:buSzPts val="4860"/>
              <a:buNone/>
            </a:pPr>
            <a:endParaRPr sz="5400" b="1" i="1">
              <a:solidFill>
                <a:srgbClr val="FFFFFF"/>
              </a:solidFill>
            </a:endParaRPr>
          </a:p>
          <a:p>
            <a:pPr marL="0" lvl="0" indent="0" algn="ctr" rtl="0">
              <a:lnSpc>
                <a:spcPct val="100000"/>
              </a:lnSpc>
              <a:spcBef>
                <a:spcPts val="2000"/>
              </a:spcBef>
              <a:spcAft>
                <a:spcPts val="0"/>
              </a:spcAft>
              <a:buSzPts val="4860"/>
              <a:buNone/>
            </a:pPr>
            <a:r>
              <a:rPr lang="en-US" sz="5400" i="1">
                <a:solidFill>
                  <a:srgbClr val="FFFFFF"/>
                </a:solidFill>
              </a:rPr>
              <a:t>.</a:t>
            </a:r>
            <a:endParaRPr/>
          </a:p>
        </p:txBody>
      </p:sp>
      <p:pic>
        <p:nvPicPr>
          <p:cNvPr id="304" name="Google Shape;304;p18" descr="images.jpg"/>
          <p:cNvPicPr preferRelativeResize="0"/>
          <p:nvPr/>
        </p:nvPicPr>
        <p:blipFill rotWithShape="1">
          <a:blip r:embed="rId3">
            <a:alphaModFix/>
          </a:blip>
          <a:srcRect/>
          <a:stretch/>
        </p:blipFill>
        <p:spPr>
          <a:xfrm>
            <a:off x="1341252" y="3955477"/>
            <a:ext cx="1723236" cy="1723236"/>
          </a:xfrm>
          <a:prstGeom prst="rect">
            <a:avLst/>
          </a:prstGeom>
          <a:noFill/>
          <a:ln>
            <a:noFill/>
          </a:ln>
        </p:spPr>
      </p:pic>
      <p:sp>
        <p:nvSpPr>
          <p:cNvPr id="305" name="Google Shape;305;p18"/>
          <p:cNvSpPr txBox="1"/>
          <p:nvPr/>
        </p:nvSpPr>
        <p:spPr>
          <a:xfrm>
            <a:off x="2659571" y="4057223"/>
            <a:ext cx="6198679"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1" u="none" strike="noStrike" cap="none">
                <a:solidFill>
                  <a:srgbClr val="FFFFFF"/>
                </a:solidFill>
                <a:latin typeface="Calibri"/>
                <a:ea typeface="Calibri"/>
                <a:cs typeface="Calibri"/>
                <a:sym typeface="Calibri"/>
              </a:rPr>
              <a:t>in </a:t>
            </a:r>
            <a:r>
              <a:rPr lang="en-US" sz="4800" b="0" i="1" u="none" strike="noStrike" cap="none">
                <a:solidFill>
                  <a:srgbClr val="FFFFFF"/>
                </a:solidFill>
                <a:latin typeface="Ruge Boogie"/>
                <a:ea typeface="Ruge Boogie"/>
                <a:cs typeface="Ruge Boogie"/>
                <a:sym typeface="Ruge Boogie"/>
              </a:rPr>
              <a:t>different</a:t>
            </a:r>
            <a:r>
              <a:rPr lang="en-US" sz="4800" b="0" i="1" u="none" strike="noStrike" cap="none">
                <a:solidFill>
                  <a:srgbClr val="FFFFFF"/>
                </a:solidFill>
                <a:latin typeface="Calibri"/>
                <a:ea typeface="Calibri"/>
                <a:cs typeface="Calibri"/>
                <a:sym typeface="Calibri"/>
              </a:rPr>
              <a:t> ways  </a:t>
            </a:r>
            <a:endParaRPr sz="48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9"/>
          <p:cNvSpPr/>
          <p:nvPr/>
        </p:nvSpPr>
        <p:spPr>
          <a:xfrm>
            <a:off x="284162" y="2133600"/>
            <a:ext cx="1611587" cy="3992563"/>
          </a:xfrm>
          <a:prstGeom prst="rect">
            <a:avLst/>
          </a:prstGeom>
          <a:gradFill>
            <a:gsLst>
              <a:gs pos="0">
                <a:srgbClr val="9C2222"/>
              </a:gs>
              <a:gs pos="100000">
                <a:srgbClr val="BF0000"/>
              </a:gs>
            </a:gsLst>
            <a:lin ang="16200000"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1" name="Google Shape;311;p19"/>
          <p:cNvSpPr/>
          <p:nvPr/>
        </p:nvSpPr>
        <p:spPr>
          <a:xfrm>
            <a:off x="2098208" y="2133600"/>
            <a:ext cx="6769245" cy="3992563"/>
          </a:xfrm>
          <a:prstGeom prst="rect">
            <a:avLst/>
          </a:prstGeom>
          <a:solidFill>
            <a:schemeClr val="accent2"/>
          </a:solidFill>
          <a:ln w="12700" cap="flat" cmpd="sng">
            <a:solidFill>
              <a:schemeClr val="accent2"/>
            </a:solidFill>
            <a:prstDash val="solid"/>
            <a:round/>
            <a:headEnd type="none" w="sm" len="sm"/>
            <a:tailEnd type="none" w="sm" len="sm"/>
          </a:ln>
          <a:effectLst>
            <a:outerShdw blurRad="38100" dist="25400" dir="6600000" sx="101000" sy="101000" rotWithShape="0">
              <a:schemeClr val="accent2">
                <a:alpha val="74117"/>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2" name="Google Shape;312;p19"/>
          <p:cNvSpPr txBox="1">
            <a:spLocks noGrp="1"/>
          </p:cNvSpPr>
          <p:nvPr>
            <p:ph type="title"/>
          </p:nvPr>
        </p:nvSpPr>
        <p:spPr>
          <a:xfrm>
            <a:off x="284163" y="630382"/>
            <a:ext cx="8574087" cy="967840"/>
          </a:xfrm>
          <a:prstGeom prst="rect">
            <a:avLst/>
          </a:prstGeom>
          <a:solidFill>
            <a:srgbClr val="262626">
              <a:alpha val="69019"/>
            </a:srgbClr>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200"/>
              <a:buFont typeface="Corbel"/>
              <a:buNone/>
            </a:pPr>
            <a:r>
              <a:rPr lang="en-US"/>
              <a:t>But . . . </a:t>
            </a:r>
            <a:r>
              <a:rPr lang="en-US" i="1"/>
              <a:t>how?    </a:t>
            </a:r>
            <a:r>
              <a:rPr lang="en-US" b="1"/>
              <a:t>Some Ideas.</a:t>
            </a:r>
            <a:endParaRPr b="1"/>
          </a:p>
        </p:txBody>
      </p:sp>
      <p:sp>
        <p:nvSpPr>
          <p:cNvPr id="313" name="Google Shape;313;p19"/>
          <p:cNvSpPr txBox="1">
            <a:spLocks noGrp="1"/>
          </p:cNvSpPr>
          <p:nvPr>
            <p:ph type="body" idx="1"/>
          </p:nvPr>
        </p:nvSpPr>
        <p:spPr>
          <a:xfrm>
            <a:off x="2089005" y="2564779"/>
            <a:ext cx="6769245" cy="3992563"/>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4320"/>
              <a:buNone/>
            </a:pPr>
            <a:r>
              <a:rPr lang="en-US" sz="4800" b="1"/>
              <a:t> </a:t>
            </a:r>
            <a:r>
              <a:rPr lang="en-US" sz="4800" b="1">
                <a:solidFill>
                  <a:srgbClr val="FFFFFF"/>
                </a:solidFill>
              </a:rPr>
              <a:t>Personal Narrative: </a:t>
            </a:r>
            <a:endParaRPr/>
          </a:p>
          <a:p>
            <a:pPr marL="0" lvl="0" indent="0" algn="ctr" rtl="0">
              <a:lnSpc>
                <a:spcPct val="100000"/>
              </a:lnSpc>
              <a:spcBef>
                <a:spcPts val="2000"/>
              </a:spcBef>
              <a:spcAft>
                <a:spcPts val="0"/>
              </a:spcAft>
              <a:buSzPts val="4320"/>
              <a:buNone/>
            </a:pPr>
            <a:r>
              <a:rPr lang="en-US" sz="4800" b="1" i="1">
                <a:solidFill>
                  <a:srgbClr val="FFFFFF"/>
                </a:solidFill>
              </a:rPr>
              <a:t> Formative </a:t>
            </a:r>
            <a:endParaRPr/>
          </a:p>
          <a:p>
            <a:pPr marL="0" lvl="0" indent="0" algn="ctr" rtl="0">
              <a:lnSpc>
                <a:spcPct val="100000"/>
              </a:lnSpc>
              <a:spcBef>
                <a:spcPts val="2000"/>
              </a:spcBef>
              <a:spcAft>
                <a:spcPts val="0"/>
              </a:spcAft>
              <a:buSzPts val="4320"/>
              <a:buNone/>
            </a:pPr>
            <a:r>
              <a:rPr lang="en-US" sz="4800" b="1" i="1">
                <a:solidFill>
                  <a:srgbClr val="FFFFFF"/>
                </a:solidFill>
              </a:rPr>
              <a:t> Assessment</a:t>
            </a:r>
            <a:endParaRPr/>
          </a:p>
          <a:p>
            <a:pPr marL="0" lvl="0" indent="0" algn="l" rtl="0">
              <a:lnSpc>
                <a:spcPct val="100000"/>
              </a:lnSpc>
              <a:spcBef>
                <a:spcPts val="2000"/>
              </a:spcBef>
              <a:spcAft>
                <a:spcPts val="0"/>
              </a:spcAft>
              <a:buSzPts val="2160"/>
              <a:buNone/>
            </a:pPr>
            <a:endParaRPr/>
          </a:p>
        </p:txBody>
      </p:sp>
      <p:sp>
        <p:nvSpPr>
          <p:cNvPr id="314" name="Google Shape;314;p19"/>
          <p:cNvSpPr txBox="1"/>
          <p:nvPr/>
        </p:nvSpPr>
        <p:spPr>
          <a:xfrm>
            <a:off x="284163" y="2133600"/>
            <a:ext cx="1611587" cy="40010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Break it Down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Teach &amp; assess 1 thing at a time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What skills will they need? Which ones matter?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Student-Driven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They learn what they learn when they’re ready to learn it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We think &amp; learn in different ways</a:t>
            </a:r>
            <a:endParaRPr sz="1400" b="0" i="0" u="none" strike="noStrike" cap="non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0"/>
          <p:cNvSpPr/>
          <p:nvPr/>
        </p:nvSpPr>
        <p:spPr>
          <a:xfrm>
            <a:off x="2089005" y="2142133"/>
            <a:ext cx="6769245" cy="3992563"/>
          </a:xfrm>
          <a:prstGeom prst="rect">
            <a:avLst/>
          </a:prstGeom>
          <a:solidFill>
            <a:schemeClr val="accent4"/>
          </a:solidFill>
          <a:ln w="12700" cap="flat" cmpd="sng">
            <a:solidFill>
              <a:schemeClr val="accent4"/>
            </a:solidFill>
            <a:prstDash val="solid"/>
            <a:round/>
            <a:headEnd type="none" w="sm" len="sm"/>
            <a:tailEnd type="none" w="sm" len="sm"/>
          </a:ln>
          <a:effectLst>
            <a:outerShdw blurRad="38100" dist="25400" dir="6600000" sx="101000" sy="101000" rotWithShape="0">
              <a:schemeClr val="accent4">
                <a:alpha val="74117"/>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0" name="Google Shape;320;p20"/>
          <p:cNvSpPr/>
          <p:nvPr/>
        </p:nvSpPr>
        <p:spPr>
          <a:xfrm>
            <a:off x="284162" y="2133600"/>
            <a:ext cx="1611587" cy="3992563"/>
          </a:xfrm>
          <a:prstGeom prst="rect">
            <a:avLst/>
          </a:prstGeom>
          <a:gradFill>
            <a:gsLst>
              <a:gs pos="0">
                <a:srgbClr val="9C2222"/>
              </a:gs>
              <a:gs pos="100000">
                <a:srgbClr val="BF0000"/>
              </a:gs>
            </a:gsLst>
            <a:lin ang="16200000"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1" name="Google Shape;321;p20"/>
          <p:cNvSpPr txBox="1">
            <a:spLocks noGrp="1"/>
          </p:cNvSpPr>
          <p:nvPr>
            <p:ph type="title"/>
          </p:nvPr>
        </p:nvSpPr>
        <p:spPr>
          <a:xfrm>
            <a:off x="284163" y="630382"/>
            <a:ext cx="8574087" cy="967840"/>
          </a:xfrm>
          <a:prstGeom prst="rect">
            <a:avLst/>
          </a:prstGeom>
          <a:solidFill>
            <a:srgbClr val="262626">
              <a:alpha val="69019"/>
            </a:srgbClr>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200"/>
              <a:buFont typeface="Corbel"/>
              <a:buNone/>
            </a:pPr>
            <a:r>
              <a:rPr lang="en-US"/>
              <a:t>But . . . </a:t>
            </a:r>
            <a:r>
              <a:rPr lang="en-US" i="1"/>
              <a:t>how?    </a:t>
            </a:r>
            <a:r>
              <a:rPr lang="en-US" b="1"/>
              <a:t>Some Ideas.</a:t>
            </a:r>
            <a:endParaRPr b="1"/>
          </a:p>
        </p:txBody>
      </p:sp>
      <p:sp>
        <p:nvSpPr>
          <p:cNvPr id="322" name="Google Shape;322;p20"/>
          <p:cNvSpPr txBox="1">
            <a:spLocks noGrp="1"/>
          </p:cNvSpPr>
          <p:nvPr>
            <p:ph type="body" idx="1"/>
          </p:nvPr>
        </p:nvSpPr>
        <p:spPr>
          <a:xfrm>
            <a:off x="2199437" y="2308444"/>
            <a:ext cx="6769245" cy="39925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4320"/>
              <a:buNone/>
            </a:pPr>
            <a:r>
              <a:rPr lang="en-US" sz="4800" b="1">
                <a:solidFill>
                  <a:srgbClr val="FFFFFF"/>
                </a:solidFill>
              </a:rPr>
              <a:t>Social Studies: </a:t>
            </a:r>
            <a:endParaRPr/>
          </a:p>
          <a:p>
            <a:pPr marL="0" lvl="0" indent="0" algn="l" rtl="0">
              <a:lnSpc>
                <a:spcPct val="100000"/>
              </a:lnSpc>
              <a:spcBef>
                <a:spcPts val="2000"/>
              </a:spcBef>
              <a:spcAft>
                <a:spcPts val="0"/>
              </a:spcAft>
              <a:buSzPts val="4320"/>
              <a:buNone/>
            </a:pPr>
            <a:r>
              <a:rPr lang="en-US" sz="4800" b="1" i="1">
                <a:solidFill>
                  <a:srgbClr val="FFFFFF"/>
                </a:solidFill>
              </a:rPr>
              <a:t>Opinion </a:t>
            </a:r>
            <a:endParaRPr/>
          </a:p>
          <a:p>
            <a:pPr marL="0" lvl="0" indent="0" algn="l" rtl="0">
              <a:lnSpc>
                <a:spcPct val="100000"/>
              </a:lnSpc>
              <a:spcBef>
                <a:spcPts val="2000"/>
              </a:spcBef>
              <a:spcAft>
                <a:spcPts val="0"/>
              </a:spcAft>
              <a:buSzPts val="4320"/>
              <a:buNone/>
            </a:pPr>
            <a:r>
              <a:rPr lang="en-US" sz="4800" b="1" i="1">
                <a:solidFill>
                  <a:srgbClr val="FFFFFF"/>
                </a:solidFill>
              </a:rPr>
              <a:t>Paragraph</a:t>
            </a:r>
            <a:endParaRPr/>
          </a:p>
          <a:p>
            <a:pPr marL="0" lvl="0" indent="0" algn="l" rtl="0">
              <a:lnSpc>
                <a:spcPct val="100000"/>
              </a:lnSpc>
              <a:spcBef>
                <a:spcPts val="2000"/>
              </a:spcBef>
              <a:spcAft>
                <a:spcPts val="0"/>
              </a:spcAft>
              <a:buSzPts val="2160"/>
              <a:buNone/>
            </a:pPr>
            <a:endParaRPr/>
          </a:p>
        </p:txBody>
      </p:sp>
      <p:sp>
        <p:nvSpPr>
          <p:cNvPr id="323" name="Google Shape;323;p20"/>
          <p:cNvSpPr txBox="1"/>
          <p:nvPr/>
        </p:nvSpPr>
        <p:spPr>
          <a:xfrm>
            <a:off x="284163" y="2133600"/>
            <a:ext cx="1611587" cy="40010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Break it Down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Teach &amp; assess 1 thing at a time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What skills will they need? Which ones matter?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Student-Driven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They learn what they learn when they’re ready to learn it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We think &amp; learn in different ways</a:t>
            </a:r>
            <a:endParaRPr sz="1400" b="0" i="0" u="none" strike="noStrike" cap="none">
              <a:solidFill>
                <a:schemeClr val="lt1"/>
              </a:solidFill>
              <a:latin typeface="Calibri"/>
              <a:ea typeface="Calibri"/>
              <a:cs typeface="Calibri"/>
              <a:sym typeface="Calibri"/>
            </a:endParaRPr>
          </a:p>
        </p:txBody>
      </p:sp>
      <p:sp>
        <p:nvSpPr>
          <p:cNvPr id="324" name="Google Shape;324;p20"/>
          <p:cNvSpPr txBox="1"/>
          <p:nvPr/>
        </p:nvSpPr>
        <p:spPr>
          <a:xfrm>
            <a:off x="5944924" y="5859180"/>
            <a:ext cx="2723990" cy="21544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Calibri"/>
                <a:ea typeface="Calibri"/>
                <a:cs typeface="Calibri"/>
                <a:sym typeface="Calibri"/>
              </a:rPr>
              <a:t>Image by Mirko Zax from Pixabay </a:t>
            </a:r>
            <a:endParaRPr sz="1400" b="0" i="0" u="none" strike="noStrike" cap="none">
              <a:solidFill>
                <a:srgbClr val="000000"/>
              </a:solidFill>
              <a:latin typeface="Arial"/>
              <a:ea typeface="Arial"/>
              <a:cs typeface="Arial"/>
              <a:sym typeface="Arial"/>
            </a:endParaRPr>
          </a:p>
        </p:txBody>
      </p:sp>
      <p:pic>
        <p:nvPicPr>
          <p:cNvPr id="325" name="Google Shape;325;p20" descr="mma-2944759_1920 (1).jpg"/>
          <p:cNvPicPr preferRelativeResize="0"/>
          <p:nvPr/>
        </p:nvPicPr>
        <p:blipFill rotWithShape="1">
          <a:blip r:embed="rId3">
            <a:alphaModFix/>
          </a:blip>
          <a:srcRect/>
          <a:stretch/>
        </p:blipFill>
        <p:spPr>
          <a:xfrm>
            <a:off x="5410546" y="3702114"/>
            <a:ext cx="3258368" cy="217224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b2e27606d1_0_0"/>
          <p:cNvSpPr/>
          <p:nvPr/>
        </p:nvSpPr>
        <p:spPr>
          <a:xfrm>
            <a:off x="2089005" y="2142133"/>
            <a:ext cx="6769200" cy="3992700"/>
          </a:xfrm>
          <a:prstGeom prst="rect">
            <a:avLst/>
          </a:prstGeom>
          <a:solidFill>
            <a:schemeClr val="accent4"/>
          </a:solidFill>
          <a:ln w="12700" cap="flat" cmpd="sng">
            <a:solidFill>
              <a:schemeClr val="accent4"/>
            </a:solidFill>
            <a:prstDash val="solid"/>
            <a:round/>
            <a:headEnd type="none" w="sm" len="sm"/>
            <a:tailEnd type="none" w="sm" len="sm"/>
          </a:ln>
          <a:effectLst>
            <a:outerShdw blurRad="38100" dist="25400" dir="6600000" sx="101000" sy="101000" rotWithShape="0">
              <a:schemeClr val="accent4">
                <a:alpha val="74509"/>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1" name="Google Shape;331;gb2e27606d1_0_0"/>
          <p:cNvSpPr/>
          <p:nvPr/>
        </p:nvSpPr>
        <p:spPr>
          <a:xfrm>
            <a:off x="284162" y="2133600"/>
            <a:ext cx="1611600" cy="3992700"/>
          </a:xfrm>
          <a:prstGeom prst="rect">
            <a:avLst/>
          </a:prstGeom>
          <a:gradFill>
            <a:gsLst>
              <a:gs pos="0">
                <a:srgbClr val="9C2222"/>
              </a:gs>
              <a:gs pos="100000">
                <a:srgbClr val="BF0000"/>
              </a:gs>
            </a:gsLst>
            <a:lin ang="16200038"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2" name="Google Shape;332;gb2e27606d1_0_0"/>
          <p:cNvSpPr txBox="1">
            <a:spLocks noGrp="1"/>
          </p:cNvSpPr>
          <p:nvPr>
            <p:ph type="title"/>
          </p:nvPr>
        </p:nvSpPr>
        <p:spPr>
          <a:xfrm>
            <a:off x="284163" y="630382"/>
            <a:ext cx="8574000" cy="967800"/>
          </a:xfrm>
          <a:prstGeom prst="rect">
            <a:avLst/>
          </a:prstGeom>
          <a:solidFill>
            <a:srgbClr val="262626">
              <a:alpha val="69019"/>
            </a:srgbClr>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200"/>
              <a:buFont typeface="Corbel"/>
              <a:buNone/>
            </a:pPr>
            <a:r>
              <a:rPr lang="en-US"/>
              <a:t>But . . . </a:t>
            </a:r>
            <a:r>
              <a:rPr lang="en-US" i="1"/>
              <a:t>how?    </a:t>
            </a:r>
            <a:r>
              <a:rPr lang="en-US" b="1"/>
              <a:t>Some Ideas.</a:t>
            </a:r>
            <a:endParaRPr b="1"/>
          </a:p>
        </p:txBody>
      </p:sp>
      <p:sp>
        <p:nvSpPr>
          <p:cNvPr id="333" name="Google Shape;333;gb2e27606d1_0_0"/>
          <p:cNvSpPr txBox="1">
            <a:spLocks noGrp="1"/>
          </p:cNvSpPr>
          <p:nvPr>
            <p:ph type="body" idx="1"/>
          </p:nvPr>
        </p:nvSpPr>
        <p:spPr>
          <a:xfrm>
            <a:off x="2199437" y="2308444"/>
            <a:ext cx="6769200" cy="399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320"/>
              <a:buNone/>
            </a:pPr>
            <a:r>
              <a:rPr lang="en-US" sz="4800" b="1">
                <a:solidFill>
                  <a:srgbClr val="FFFFFF"/>
                </a:solidFill>
              </a:rPr>
              <a:t>Social Studies: </a:t>
            </a:r>
            <a:endParaRPr/>
          </a:p>
          <a:p>
            <a:pPr marL="0" lvl="0" indent="0" algn="l" rtl="0">
              <a:lnSpc>
                <a:spcPct val="100000"/>
              </a:lnSpc>
              <a:spcBef>
                <a:spcPts val="2000"/>
              </a:spcBef>
              <a:spcAft>
                <a:spcPts val="0"/>
              </a:spcAft>
              <a:buSzPts val="4320"/>
              <a:buNone/>
            </a:pPr>
            <a:r>
              <a:rPr lang="en-US" sz="4800" b="1" i="1">
                <a:solidFill>
                  <a:srgbClr val="FFFFFF"/>
                </a:solidFill>
              </a:rPr>
              <a:t>Opinion </a:t>
            </a:r>
            <a:endParaRPr/>
          </a:p>
          <a:p>
            <a:pPr marL="0" lvl="0" indent="0" algn="l" rtl="0">
              <a:lnSpc>
                <a:spcPct val="100000"/>
              </a:lnSpc>
              <a:spcBef>
                <a:spcPts val="2000"/>
              </a:spcBef>
              <a:spcAft>
                <a:spcPts val="0"/>
              </a:spcAft>
              <a:buSzPts val="4320"/>
              <a:buNone/>
            </a:pPr>
            <a:r>
              <a:rPr lang="en-US" sz="4800" b="1" i="1">
                <a:solidFill>
                  <a:srgbClr val="FFFFFF"/>
                </a:solidFill>
              </a:rPr>
              <a:t>Paragraph</a:t>
            </a:r>
            <a:endParaRPr/>
          </a:p>
          <a:p>
            <a:pPr marL="0" lvl="0" indent="0" algn="l" rtl="0">
              <a:lnSpc>
                <a:spcPct val="100000"/>
              </a:lnSpc>
              <a:spcBef>
                <a:spcPts val="2000"/>
              </a:spcBef>
              <a:spcAft>
                <a:spcPts val="0"/>
              </a:spcAft>
              <a:buSzPts val="2160"/>
              <a:buNone/>
            </a:pPr>
            <a:endParaRPr/>
          </a:p>
        </p:txBody>
      </p:sp>
      <p:sp>
        <p:nvSpPr>
          <p:cNvPr id="334" name="Google Shape;334;gb2e27606d1_0_0"/>
          <p:cNvSpPr txBox="1"/>
          <p:nvPr/>
        </p:nvSpPr>
        <p:spPr>
          <a:xfrm>
            <a:off x="284163" y="2133600"/>
            <a:ext cx="1611600" cy="4001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Break it Down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Teach &amp; assess 1 thing at a time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What skills will they need? Which ones matter?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Student-Driven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They learn what they learn when they’re ready to learn it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We think &amp; learn in different ways</a:t>
            </a:r>
            <a:endParaRPr sz="1400" b="0" i="0" u="none" strike="noStrike" cap="none">
              <a:solidFill>
                <a:schemeClr val="lt1"/>
              </a:solidFill>
              <a:latin typeface="Calibri"/>
              <a:ea typeface="Calibri"/>
              <a:cs typeface="Calibri"/>
              <a:sym typeface="Calibri"/>
            </a:endParaRPr>
          </a:p>
        </p:txBody>
      </p:sp>
      <p:sp>
        <p:nvSpPr>
          <p:cNvPr id="335" name="Google Shape;335;gb2e27606d1_0_0"/>
          <p:cNvSpPr txBox="1"/>
          <p:nvPr/>
        </p:nvSpPr>
        <p:spPr>
          <a:xfrm>
            <a:off x="5944924" y="5859180"/>
            <a:ext cx="2724000" cy="215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Calibri"/>
                <a:ea typeface="Calibri"/>
                <a:cs typeface="Calibri"/>
                <a:sym typeface="Calibri"/>
              </a:rPr>
              <a:t>Image by Mirko Zax from Pixabay </a:t>
            </a:r>
            <a:endParaRPr sz="1400" b="0" i="0" u="none" strike="noStrike" cap="none">
              <a:solidFill>
                <a:srgbClr val="000000"/>
              </a:solidFill>
              <a:latin typeface="Arial"/>
              <a:ea typeface="Arial"/>
              <a:cs typeface="Arial"/>
              <a:sym typeface="Arial"/>
            </a:endParaRPr>
          </a:p>
        </p:txBody>
      </p:sp>
      <p:pic>
        <p:nvPicPr>
          <p:cNvPr id="336" name="Google Shape;336;gb2e27606d1_0_0" descr="mma-2944759_1920 (1).jpg"/>
          <p:cNvPicPr preferRelativeResize="0"/>
          <p:nvPr/>
        </p:nvPicPr>
        <p:blipFill rotWithShape="1">
          <a:blip r:embed="rId3">
            <a:alphaModFix/>
          </a:blip>
          <a:srcRect/>
          <a:stretch/>
        </p:blipFill>
        <p:spPr>
          <a:xfrm>
            <a:off x="5410546" y="3702114"/>
            <a:ext cx="3258370" cy="2172246"/>
          </a:xfrm>
          <a:prstGeom prst="rect">
            <a:avLst/>
          </a:prstGeom>
          <a:noFill/>
          <a:ln>
            <a:noFill/>
          </a:ln>
        </p:spPr>
      </p:pic>
      <p:pic>
        <p:nvPicPr>
          <p:cNvPr id="337" name="Google Shape;337;gb2e27606d1_0_0"/>
          <p:cNvPicPr preferRelativeResize="0"/>
          <p:nvPr/>
        </p:nvPicPr>
        <p:blipFill rotWithShape="1">
          <a:blip r:embed="rId4">
            <a:alphaModFix/>
          </a:blip>
          <a:srcRect/>
          <a:stretch/>
        </p:blipFill>
        <p:spPr>
          <a:xfrm>
            <a:off x="5181175" y="3236062"/>
            <a:ext cx="3547600" cy="29760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b2e27606d1_0_12"/>
          <p:cNvSpPr/>
          <p:nvPr/>
        </p:nvSpPr>
        <p:spPr>
          <a:xfrm>
            <a:off x="2089005" y="2142133"/>
            <a:ext cx="6769200" cy="3992700"/>
          </a:xfrm>
          <a:prstGeom prst="rect">
            <a:avLst/>
          </a:prstGeom>
          <a:solidFill>
            <a:schemeClr val="accent4"/>
          </a:solidFill>
          <a:ln w="12700" cap="flat" cmpd="sng">
            <a:solidFill>
              <a:schemeClr val="accent4"/>
            </a:solidFill>
            <a:prstDash val="solid"/>
            <a:round/>
            <a:headEnd type="none" w="sm" len="sm"/>
            <a:tailEnd type="none" w="sm" len="sm"/>
          </a:ln>
          <a:effectLst>
            <a:outerShdw blurRad="38100" dist="25400" dir="6600000" sx="101000" sy="101000" rotWithShape="0">
              <a:schemeClr val="accent4">
                <a:alpha val="74509"/>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3" name="Google Shape;343;gb2e27606d1_0_12"/>
          <p:cNvSpPr/>
          <p:nvPr/>
        </p:nvSpPr>
        <p:spPr>
          <a:xfrm>
            <a:off x="284162" y="2133600"/>
            <a:ext cx="1611600" cy="3992700"/>
          </a:xfrm>
          <a:prstGeom prst="rect">
            <a:avLst/>
          </a:prstGeom>
          <a:gradFill>
            <a:gsLst>
              <a:gs pos="0">
                <a:srgbClr val="9C2222"/>
              </a:gs>
              <a:gs pos="100000">
                <a:srgbClr val="BF0000"/>
              </a:gs>
            </a:gsLst>
            <a:lin ang="16200038"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4" name="Google Shape;344;gb2e27606d1_0_12"/>
          <p:cNvSpPr txBox="1">
            <a:spLocks noGrp="1"/>
          </p:cNvSpPr>
          <p:nvPr>
            <p:ph type="title"/>
          </p:nvPr>
        </p:nvSpPr>
        <p:spPr>
          <a:xfrm>
            <a:off x="284163" y="630382"/>
            <a:ext cx="8574000" cy="967800"/>
          </a:xfrm>
          <a:prstGeom prst="rect">
            <a:avLst/>
          </a:prstGeom>
          <a:solidFill>
            <a:srgbClr val="262626">
              <a:alpha val="69019"/>
            </a:srgbClr>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200"/>
              <a:buFont typeface="Corbel"/>
              <a:buNone/>
            </a:pPr>
            <a:r>
              <a:rPr lang="en-US"/>
              <a:t>But . . . </a:t>
            </a:r>
            <a:r>
              <a:rPr lang="en-US" i="1"/>
              <a:t>how?    </a:t>
            </a:r>
            <a:r>
              <a:rPr lang="en-US" b="1"/>
              <a:t>Some Ideas.</a:t>
            </a:r>
            <a:endParaRPr b="1"/>
          </a:p>
        </p:txBody>
      </p:sp>
      <p:sp>
        <p:nvSpPr>
          <p:cNvPr id="345" name="Google Shape;345;gb2e27606d1_0_12"/>
          <p:cNvSpPr txBox="1">
            <a:spLocks noGrp="1"/>
          </p:cNvSpPr>
          <p:nvPr>
            <p:ph type="body" idx="1"/>
          </p:nvPr>
        </p:nvSpPr>
        <p:spPr>
          <a:xfrm>
            <a:off x="2199437" y="2308444"/>
            <a:ext cx="6769200" cy="399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320"/>
              <a:buNone/>
            </a:pPr>
            <a:r>
              <a:rPr lang="en-US" sz="4800" b="1">
                <a:solidFill>
                  <a:srgbClr val="FFFFFF"/>
                </a:solidFill>
              </a:rPr>
              <a:t>Social Studies: </a:t>
            </a:r>
            <a:endParaRPr/>
          </a:p>
          <a:p>
            <a:pPr marL="0" lvl="0" indent="0" algn="l" rtl="0">
              <a:lnSpc>
                <a:spcPct val="100000"/>
              </a:lnSpc>
              <a:spcBef>
                <a:spcPts val="2000"/>
              </a:spcBef>
              <a:spcAft>
                <a:spcPts val="0"/>
              </a:spcAft>
              <a:buSzPts val="4320"/>
              <a:buNone/>
            </a:pPr>
            <a:r>
              <a:rPr lang="en-US" sz="4800" b="1" i="1">
                <a:solidFill>
                  <a:srgbClr val="FFFFFF"/>
                </a:solidFill>
              </a:rPr>
              <a:t>Opinion </a:t>
            </a:r>
            <a:endParaRPr/>
          </a:p>
          <a:p>
            <a:pPr marL="0" lvl="0" indent="0" algn="l" rtl="0">
              <a:lnSpc>
                <a:spcPct val="100000"/>
              </a:lnSpc>
              <a:spcBef>
                <a:spcPts val="2000"/>
              </a:spcBef>
              <a:spcAft>
                <a:spcPts val="0"/>
              </a:spcAft>
              <a:buSzPts val="4320"/>
              <a:buNone/>
            </a:pPr>
            <a:r>
              <a:rPr lang="en-US" sz="4800" b="1" i="1">
                <a:solidFill>
                  <a:srgbClr val="FFFFFF"/>
                </a:solidFill>
              </a:rPr>
              <a:t>Paragraph</a:t>
            </a:r>
            <a:endParaRPr/>
          </a:p>
          <a:p>
            <a:pPr marL="0" lvl="0" indent="0" algn="l" rtl="0">
              <a:lnSpc>
                <a:spcPct val="100000"/>
              </a:lnSpc>
              <a:spcBef>
                <a:spcPts val="2000"/>
              </a:spcBef>
              <a:spcAft>
                <a:spcPts val="0"/>
              </a:spcAft>
              <a:buSzPts val="2160"/>
              <a:buNone/>
            </a:pPr>
            <a:endParaRPr/>
          </a:p>
        </p:txBody>
      </p:sp>
      <p:sp>
        <p:nvSpPr>
          <p:cNvPr id="346" name="Google Shape;346;gb2e27606d1_0_12"/>
          <p:cNvSpPr txBox="1"/>
          <p:nvPr/>
        </p:nvSpPr>
        <p:spPr>
          <a:xfrm>
            <a:off x="284163" y="2133600"/>
            <a:ext cx="1611600" cy="4001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Break it Down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Teach &amp; assess 1 thing at a time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What skills will they need? Which ones matter?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Student-Driven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They learn what they learn when they’re ready to learn it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We think &amp; learn in different ways</a:t>
            </a:r>
            <a:endParaRPr sz="1400" b="0" i="0" u="none" strike="noStrike" cap="none">
              <a:solidFill>
                <a:schemeClr val="lt1"/>
              </a:solidFill>
              <a:latin typeface="Calibri"/>
              <a:ea typeface="Calibri"/>
              <a:cs typeface="Calibri"/>
              <a:sym typeface="Calibri"/>
            </a:endParaRPr>
          </a:p>
        </p:txBody>
      </p:sp>
      <p:pic>
        <p:nvPicPr>
          <p:cNvPr id="347" name="Google Shape;347;gb2e27606d1_0_12"/>
          <p:cNvPicPr preferRelativeResize="0"/>
          <p:nvPr/>
        </p:nvPicPr>
        <p:blipFill rotWithShape="1">
          <a:blip r:embed="rId3">
            <a:alphaModFix/>
          </a:blip>
          <a:srcRect/>
          <a:stretch/>
        </p:blipFill>
        <p:spPr>
          <a:xfrm>
            <a:off x="5957750" y="3237025"/>
            <a:ext cx="2647624" cy="29630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1"/>
          <p:cNvSpPr/>
          <p:nvPr/>
        </p:nvSpPr>
        <p:spPr>
          <a:xfrm>
            <a:off x="2024587" y="2133600"/>
            <a:ext cx="6760041" cy="3992563"/>
          </a:xfrm>
          <a:prstGeom prst="rect">
            <a:avLst/>
          </a:prstGeom>
          <a:solidFill>
            <a:schemeClr val="lt1"/>
          </a:solidFill>
          <a:ln w="12700" cap="flat" cmpd="sng">
            <a:solidFill>
              <a:schemeClr val="accent1"/>
            </a:solidFill>
            <a:prstDash val="solid"/>
            <a:round/>
            <a:headEnd type="none" w="sm" len="sm"/>
            <a:tailEnd type="none" w="sm" len="sm"/>
          </a:ln>
          <a:effectLst>
            <a:outerShdw blurRad="38100" dist="25400" dir="6600000" sx="101000" sy="101000" rotWithShape="0">
              <a:schemeClr val="accent1">
                <a:alpha val="74117"/>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3" name="Google Shape;353;p21"/>
          <p:cNvSpPr/>
          <p:nvPr/>
        </p:nvSpPr>
        <p:spPr>
          <a:xfrm>
            <a:off x="284162" y="2133600"/>
            <a:ext cx="1611587" cy="3992563"/>
          </a:xfrm>
          <a:prstGeom prst="rect">
            <a:avLst/>
          </a:prstGeom>
          <a:gradFill>
            <a:gsLst>
              <a:gs pos="0">
                <a:srgbClr val="9C2222"/>
              </a:gs>
              <a:gs pos="100000">
                <a:srgbClr val="BF0000"/>
              </a:gs>
            </a:gsLst>
            <a:lin ang="16200000"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4" name="Google Shape;354;p21"/>
          <p:cNvSpPr txBox="1">
            <a:spLocks noGrp="1"/>
          </p:cNvSpPr>
          <p:nvPr>
            <p:ph type="title"/>
          </p:nvPr>
        </p:nvSpPr>
        <p:spPr>
          <a:xfrm>
            <a:off x="284163" y="630382"/>
            <a:ext cx="8574087" cy="967840"/>
          </a:xfrm>
          <a:prstGeom prst="rect">
            <a:avLst/>
          </a:prstGeom>
          <a:solidFill>
            <a:srgbClr val="262626">
              <a:alpha val="69019"/>
            </a:srgbClr>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200"/>
              <a:buFont typeface="Corbel"/>
              <a:buNone/>
            </a:pPr>
            <a:r>
              <a:rPr lang="en-US"/>
              <a:t>But . . . </a:t>
            </a:r>
            <a:r>
              <a:rPr lang="en-US" i="1"/>
              <a:t>how?    </a:t>
            </a:r>
            <a:r>
              <a:rPr lang="en-US" b="1"/>
              <a:t>Some Ideas.</a:t>
            </a:r>
            <a:endParaRPr b="1"/>
          </a:p>
        </p:txBody>
      </p:sp>
      <p:sp>
        <p:nvSpPr>
          <p:cNvPr id="355" name="Google Shape;355;p21"/>
          <p:cNvSpPr txBox="1">
            <a:spLocks noGrp="1"/>
          </p:cNvSpPr>
          <p:nvPr>
            <p:ph type="body" idx="1"/>
          </p:nvPr>
        </p:nvSpPr>
        <p:spPr>
          <a:xfrm>
            <a:off x="2199437" y="2308444"/>
            <a:ext cx="6769245" cy="39925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720"/>
              <a:buNone/>
            </a:pPr>
            <a:endParaRPr sz="800" b="1">
              <a:solidFill>
                <a:srgbClr val="FFFFFF"/>
              </a:solidFill>
            </a:endParaRPr>
          </a:p>
          <a:p>
            <a:pPr marL="0" lvl="0" indent="0" algn="l" rtl="0">
              <a:lnSpc>
                <a:spcPct val="100000"/>
              </a:lnSpc>
              <a:spcBef>
                <a:spcPts val="2000"/>
              </a:spcBef>
              <a:spcAft>
                <a:spcPts val="0"/>
              </a:spcAft>
              <a:buSzPts val="2700"/>
              <a:buNone/>
            </a:pPr>
            <a:r>
              <a:rPr lang="en-US" sz="3000" b="1">
                <a:solidFill>
                  <a:srgbClr val="3F3F3F"/>
                </a:solidFill>
              </a:rPr>
              <a:t>Creative Writing:</a:t>
            </a:r>
            <a:endParaRPr/>
          </a:p>
          <a:p>
            <a:pPr marL="0" lvl="0" indent="0" algn="l" rtl="0">
              <a:lnSpc>
                <a:spcPct val="100000"/>
              </a:lnSpc>
              <a:spcBef>
                <a:spcPts val="2000"/>
              </a:spcBef>
              <a:spcAft>
                <a:spcPts val="0"/>
              </a:spcAft>
              <a:buSzPts val="2160"/>
              <a:buNone/>
            </a:pPr>
            <a:r>
              <a:rPr lang="en-US" i="1">
                <a:solidFill>
                  <a:srgbClr val="3F3F3F"/>
                </a:solidFill>
              </a:rPr>
              <a:t>How to Get Your </a:t>
            </a:r>
            <a:endParaRPr/>
          </a:p>
          <a:p>
            <a:pPr marL="0" lvl="0" indent="0" algn="l" rtl="0">
              <a:lnSpc>
                <a:spcPct val="100000"/>
              </a:lnSpc>
              <a:spcBef>
                <a:spcPts val="2000"/>
              </a:spcBef>
              <a:spcAft>
                <a:spcPts val="0"/>
              </a:spcAft>
              <a:buSzPts val="2160"/>
              <a:buNone/>
            </a:pPr>
            <a:r>
              <a:rPr lang="en-US" i="1">
                <a:solidFill>
                  <a:srgbClr val="3F3F3F"/>
                </a:solidFill>
              </a:rPr>
              <a:t>Students Writing</a:t>
            </a:r>
            <a:endParaRPr i="1">
              <a:solidFill>
                <a:srgbClr val="3F3F3F"/>
              </a:solidFill>
            </a:endParaRPr>
          </a:p>
        </p:txBody>
      </p:sp>
      <p:sp>
        <p:nvSpPr>
          <p:cNvPr id="356" name="Google Shape;356;p21"/>
          <p:cNvSpPr txBox="1"/>
          <p:nvPr/>
        </p:nvSpPr>
        <p:spPr>
          <a:xfrm>
            <a:off x="284163" y="2133600"/>
            <a:ext cx="1611587" cy="40010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Break it Down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Teach &amp; assess 1 thing at a time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What skills will they need? Which ones matter?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Student-Driven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They learn what they learn when they’re ready to learn it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We think &amp; learn in different ways</a:t>
            </a:r>
            <a:endParaRPr sz="1400" b="0" i="0" u="none" strike="noStrike" cap="none">
              <a:solidFill>
                <a:schemeClr val="lt1"/>
              </a:solidFill>
              <a:latin typeface="Calibri"/>
              <a:ea typeface="Calibri"/>
              <a:cs typeface="Calibri"/>
              <a:sym typeface="Calibri"/>
            </a:endParaRPr>
          </a:p>
        </p:txBody>
      </p:sp>
      <p:pic>
        <p:nvPicPr>
          <p:cNvPr id="357" name="Google Shape;357;p21" descr="Screen Shot 2020-01-29 at 11.43.11 AM.png"/>
          <p:cNvPicPr preferRelativeResize="0"/>
          <p:nvPr/>
        </p:nvPicPr>
        <p:blipFill rotWithShape="1">
          <a:blip r:embed="rId3">
            <a:alphaModFix/>
          </a:blip>
          <a:srcRect/>
          <a:stretch/>
        </p:blipFill>
        <p:spPr>
          <a:xfrm>
            <a:off x="5572779" y="2308444"/>
            <a:ext cx="2910223" cy="2016628"/>
          </a:xfrm>
          <a:prstGeom prst="rect">
            <a:avLst/>
          </a:prstGeom>
          <a:noFill/>
          <a:ln>
            <a:noFill/>
          </a:ln>
        </p:spPr>
      </p:pic>
      <p:pic>
        <p:nvPicPr>
          <p:cNvPr id="358" name="Google Shape;358;p21" descr="Screen Shot 2020-01-29 at 11.52.14 AM.png"/>
          <p:cNvPicPr preferRelativeResize="0"/>
          <p:nvPr/>
        </p:nvPicPr>
        <p:blipFill rotWithShape="1">
          <a:blip r:embed="rId4">
            <a:alphaModFix/>
          </a:blip>
          <a:srcRect/>
          <a:stretch/>
        </p:blipFill>
        <p:spPr>
          <a:xfrm>
            <a:off x="4730172" y="3823579"/>
            <a:ext cx="2282261" cy="223338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
          <p:cNvSpPr txBox="1">
            <a:spLocks noGrp="1"/>
          </p:cNvSpPr>
          <p:nvPr>
            <p:ph type="title"/>
          </p:nvPr>
        </p:nvSpPr>
        <p:spPr>
          <a:xfrm>
            <a:off x="284163" y="630382"/>
            <a:ext cx="8574087" cy="967840"/>
          </a:xfrm>
          <a:prstGeom prst="rect">
            <a:avLst/>
          </a:prstGeom>
          <a:solidFill>
            <a:srgbClr val="262626">
              <a:alpha val="69019"/>
            </a:srgbClr>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200"/>
              <a:buFont typeface="Corbel"/>
              <a:buNone/>
            </a:pPr>
            <a:r>
              <a:rPr lang="en-US"/>
              <a:t>The Plan…</a:t>
            </a:r>
            <a:endParaRPr/>
          </a:p>
        </p:txBody>
      </p:sp>
      <p:sp>
        <p:nvSpPr>
          <p:cNvPr id="214" name="Google Shape;214;p3"/>
          <p:cNvSpPr txBox="1">
            <a:spLocks noGrp="1"/>
          </p:cNvSpPr>
          <p:nvPr>
            <p:ph type="body" idx="1"/>
          </p:nvPr>
        </p:nvSpPr>
        <p:spPr>
          <a:xfrm>
            <a:off x="1695300" y="2611400"/>
            <a:ext cx="7448700" cy="3216300"/>
          </a:xfrm>
          <a:prstGeom prst="rect">
            <a:avLst/>
          </a:prstGeom>
          <a:noFill/>
          <a:ln>
            <a:noFill/>
          </a:ln>
        </p:spPr>
        <p:txBody>
          <a:bodyPr spcFirstLastPara="1" wrap="square" lIns="91425" tIns="45700" rIns="91425" bIns="45700" anchor="t" anchorCtr="0">
            <a:normAutofit/>
          </a:bodyPr>
          <a:lstStyle/>
          <a:p>
            <a:pPr marL="454025" lvl="0" indent="-454025" algn="l" rtl="0">
              <a:lnSpc>
                <a:spcPct val="100000"/>
              </a:lnSpc>
              <a:spcBef>
                <a:spcPts val="0"/>
              </a:spcBef>
              <a:spcAft>
                <a:spcPts val="0"/>
              </a:spcAft>
              <a:buSzPts val="2760"/>
              <a:buChar char="?"/>
            </a:pPr>
            <a:r>
              <a:rPr lang="en-US" sz="3000"/>
              <a:t>The Nature of Writing</a:t>
            </a:r>
            <a:endParaRPr sz="3000"/>
          </a:p>
          <a:p>
            <a:pPr marL="454025" lvl="0" indent="-454025" algn="l" rtl="0">
              <a:lnSpc>
                <a:spcPct val="100000"/>
              </a:lnSpc>
              <a:spcBef>
                <a:spcPts val="2000"/>
              </a:spcBef>
              <a:spcAft>
                <a:spcPts val="0"/>
              </a:spcAft>
              <a:buSzPts val="2760"/>
              <a:buChar char="?"/>
            </a:pPr>
            <a:r>
              <a:rPr lang="en-US" sz="3000"/>
              <a:t>The Nature of People</a:t>
            </a:r>
            <a:endParaRPr sz="3000"/>
          </a:p>
          <a:p>
            <a:pPr marL="454025" lvl="0" indent="-454025" algn="l" rtl="0">
              <a:lnSpc>
                <a:spcPct val="100000"/>
              </a:lnSpc>
              <a:spcBef>
                <a:spcPts val="2000"/>
              </a:spcBef>
              <a:spcAft>
                <a:spcPts val="0"/>
              </a:spcAft>
              <a:buSzPts val="2760"/>
              <a:buChar char="?"/>
            </a:pPr>
            <a:r>
              <a:rPr lang="en-US" sz="3000"/>
              <a:t>Implications for Learning &amp; Teaching Writing</a:t>
            </a:r>
            <a:endParaRPr sz="3000"/>
          </a:p>
          <a:p>
            <a:pPr marL="454025" lvl="0" indent="-454025" algn="l" rtl="0">
              <a:lnSpc>
                <a:spcPct val="100000"/>
              </a:lnSpc>
              <a:spcBef>
                <a:spcPts val="2000"/>
              </a:spcBef>
              <a:spcAft>
                <a:spcPts val="0"/>
              </a:spcAft>
              <a:buSzPts val="2760"/>
              <a:buChar char="?"/>
            </a:pPr>
            <a:r>
              <a:rPr lang="en-US" sz="3000"/>
              <a:t>Some Ideas</a:t>
            </a:r>
            <a:endParaRPr sz="3000"/>
          </a:p>
          <a:p>
            <a:pPr marL="454025" lvl="0" indent="-316865" algn="l" rtl="0">
              <a:lnSpc>
                <a:spcPct val="100000"/>
              </a:lnSpc>
              <a:spcBef>
                <a:spcPts val="2000"/>
              </a:spcBef>
              <a:spcAft>
                <a:spcPts val="0"/>
              </a:spcAft>
              <a:buSzPts val="2160"/>
              <a:buNone/>
            </a:pPr>
            <a:endParaRPr sz="260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2"/>
          <p:cNvSpPr/>
          <p:nvPr/>
        </p:nvSpPr>
        <p:spPr>
          <a:xfrm>
            <a:off x="2024587" y="2133600"/>
            <a:ext cx="6760041" cy="3992563"/>
          </a:xfrm>
          <a:prstGeom prst="rect">
            <a:avLst/>
          </a:prstGeom>
          <a:solidFill>
            <a:schemeClr val="lt1"/>
          </a:solidFill>
          <a:ln w="12700" cap="flat" cmpd="sng">
            <a:solidFill>
              <a:schemeClr val="accent1"/>
            </a:solidFill>
            <a:prstDash val="solid"/>
            <a:round/>
            <a:headEnd type="none" w="sm" len="sm"/>
            <a:tailEnd type="none" w="sm" len="sm"/>
          </a:ln>
          <a:effectLst>
            <a:outerShdw blurRad="38100" dist="25400" dir="6600000" sx="101000" sy="101000" rotWithShape="0">
              <a:schemeClr val="accent1">
                <a:alpha val="74117"/>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4" name="Google Shape;364;p22"/>
          <p:cNvSpPr/>
          <p:nvPr/>
        </p:nvSpPr>
        <p:spPr>
          <a:xfrm>
            <a:off x="284162" y="2133600"/>
            <a:ext cx="1611587" cy="3992563"/>
          </a:xfrm>
          <a:prstGeom prst="rect">
            <a:avLst/>
          </a:prstGeom>
          <a:gradFill>
            <a:gsLst>
              <a:gs pos="0">
                <a:srgbClr val="9C2222"/>
              </a:gs>
              <a:gs pos="100000">
                <a:srgbClr val="BF0000"/>
              </a:gs>
            </a:gsLst>
            <a:lin ang="16200000"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5" name="Google Shape;365;p22"/>
          <p:cNvSpPr txBox="1">
            <a:spLocks noGrp="1"/>
          </p:cNvSpPr>
          <p:nvPr>
            <p:ph type="title"/>
          </p:nvPr>
        </p:nvSpPr>
        <p:spPr>
          <a:xfrm>
            <a:off x="284163" y="630382"/>
            <a:ext cx="8574087" cy="967840"/>
          </a:xfrm>
          <a:prstGeom prst="rect">
            <a:avLst/>
          </a:prstGeom>
          <a:solidFill>
            <a:srgbClr val="262626">
              <a:alpha val="69019"/>
            </a:srgbClr>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200"/>
              <a:buFont typeface="Corbel"/>
              <a:buNone/>
            </a:pPr>
            <a:r>
              <a:rPr lang="en-US"/>
              <a:t>But . . . </a:t>
            </a:r>
            <a:r>
              <a:rPr lang="en-US" i="1"/>
              <a:t>how?    </a:t>
            </a:r>
            <a:r>
              <a:rPr lang="en-US" b="1"/>
              <a:t>Some Ideas.</a:t>
            </a:r>
            <a:endParaRPr b="1"/>
          </a:p>
        </p:txBody>
      </p:sp>
      <p:sp>
        <p:nvSpPr>
          <p:cNvPr id="366" name="Google Shape;366;p22"/>
          <p:cNvSpPr txBox="1">
            <a:spLocks noGrp="1"/>
          </p:cNvSpPr>
          <p:nvPr>
            <p:ph type="body" idx="1"/>
          </p:nvPr>
        </p:nvSpPr>
        <p:spPr>
          <a:xfrm>
            <a:off x="2089062" y="1887331"/>
            <a:ext cx="6769200" cy="3992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720"/>
              <a:buNone/>
            </a:pPr>
            <a:endParaRPr sz="800" b="1">
              <a:solidFill>
                <a:srgbClr val="FFFFFF"/>
              </a:solidFill>
            </a:endParaRPr>
          </a:p>
          <a:p>
            <a:pPr marL="0" lvl="0" indent="0" algn="l" rtl="0">
              <a:lnSpc>
                <a:spcPct val="100000"/>
              </a:lnSpc>
              <a:spcBef>
                <a:spcPts val="2000"/>
              </a:spcBef>
              <a:spcAft>
                <a:spcPts val="0"/>
              </a:spcAft>
              <a:buSzPts val="2700"/>
              <a:buNone/>
            </a:pPr>
            <a:r>
              <a:rPr lang="en-US" sz="3000" b="1" i="1">
                <a:solidFill>
                  <a:srgbClr val="3F3F3F"/>
                </a:solidFill>
              </a:rPr>
              <a:t>Creative Writing:</a:t>
            </a:r>
            <a:endParaRPr sz="3000" b="1" i="1">
              <a:solidFill>
                <a:srgbClr val="3F3F3F"/>
              </a:solidFill>
            </a:endParaRPr>
          </a:p>
        </p:txBody>
      </p:sp>
      <p:sp>
        <p:nvSpPr>
          <p:cNvPr id="367" name="Google Shape;367;p22"/>
          <p:cNvSpPr txBox="1"/>
          <p:nvPr/>
        </p:nvSpPr>
        <p:spPr>
          <a:xfrm>
            <a:off x="284163" y="2133600"/>
            <a:ext cx="1611587" cy="40010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Break it Down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Teach &amp; assess 1 thing at a time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What skills will they need? Which ones matter?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Student-Driven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They learn what they learn when they’re ready to learn it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We think &amp; learn in different ways</a:t>
            </a:r>
            <a:endParaRPr sz="1400" b="0" i="0" u="none" strike="noStrike" cap="none">
              <a:solidFill>
                <a:schemeClr val="lt1"/>
              </a:solidFill>
              <a:latin typeface="Calibri"/>
              <a:ea typeface="Calibri"/>
              <a:cs typeface="Calibri"/>
              <a:sym typeface="Calibri"/>
            </a:endParaRPr>
          </a:p>
        </p:txBody>
      </p:sp>
      <p:pic>
        <p:nvPicPr>
          <p:cNvPr id="368" name="Google Shape;368;p22" descr="Screen Shot 2019-02-11 at 9.31.28 AM.png"/>
          <p:cNvPicPr preferRelativeResize="0"/>
          <p:nvPr/>
        </p:nvPicPr>
        <p:blipFill rotWithShape="1">
          <a:blip r:embed="rId3">
            <a:alphaModFix/>
          </a:blip>
          <a:srcRect/>
          <a:stretch/>
        </p:blipFill>
        <p:spPr>
          <a:xfrm>
            <a:off x="3420074" y="2969123"/>
            <a:ext cx="3886299" cy="29947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3"/>
          <p:cNvSpPr/>
          <p:nvPr/>
        </p:nvSpPr>
        <p:spPr>
          <a:xfrm>
            <a:off x="284162" y="2133600"/>
            <a:ext cx="1611587" cy="3992563"/>
          </a:xfrm>
          <a:prstGeom prst="rect">
            <a:avLst/>
          </a:prstGeom>
          <a:gradFill>
            <a:gsLst>
              <a:gs pos="0">
                <a:srgbClr val="9C2222"/>
              </a:gs>
              <a:gs pos="100000">
                <a:srgbClr val="BF0000"/>
              </a:gs>
            </a:gsLst>
            <a:lin ang="16200000"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4" name="Google Shape;374;p23"/>
          <p:cNvSpPr/>
          <p:nvPr/>
        </p:nvSpPr>
        <p:spPr>
          <a:xfrm>
            <a:off x="2098208" y="2133600"/>
            <a:ext cx="6769245" cy="3992563"/>
          </a:xfrm>
          <a:prstGeom prst="rect">
            <a:avLst/>
          </a:prstGeom>
          <a:solidFill>
            <a:schemeClr val="accent2"/>
          </a:solidFill>
          <a:ln w="12700" cap="flat" cmpd="sng">
            <a:solidFill>
              <a:schemeClr val="accent2"/>
            </a:solidFill>
            <a:prstDash val="solid"/>
            <a:round/>
            <a:headEnd type="none" w="sm" len="sm"/>
            <a:tailEnd type="none" w="sm" len="sm"/>
          </a:ln>
          <a:effectLst>
            <a:outerShdw blurRad="38100" dist="25400" dir="6600000" sx="101000" sy="101000" rotWithShape="0">
              <a:schemeClr val="accent2">
                <a:alpha val="74117"/>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5" name="Google Shape;375;p23"/>
          <p:cNvSpPr txBox="1">
            <a:spLocks noGrp="1"/>
          </p:cNvSpPr>
          <p:nvPr>
            <p:ph type="title"/>
          </p:nvPr>
        </p:nvSpPr>
        <p:spPr>
          <a:xfrm>
            <a:off x="284163" y="630382"/>
            <a:ext cx="8574087" cy="967840"/>
          </a:xfrm>
          <a:prstGeom prst="rect">
            <a:avLst/>
          </a:prstGeom>
          <a:solidFill>
            <a:srgbClr val="262626">
              <a:alpha val="69019"/>
            </a:srgbClr>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200"/>
              <a:buFont typeface="Corbel"/>
              <a:buNone/>
            </a:pPr>
            <a:r>
              <a:rPr lang="en-US"/>
              <a:t>But . . . </a:t>
            </a:r>
            <a:r>
              <a:rPr lang="en-US" i="1"/>
              <a:t>how?    </a:t>
            </a:r>
            <a:r>
              <a:rPr lang="en-US" b="1"/>
              <a:t>Some Ideas.</a:t>
            </a:r>
            <a:endParaRPr b="1"/>
          </a:p>
        </p:txBody>
      </p:sp>
      <p:sp>
        <p:nvSpPr>
          <p:cNvPr id="376" name="Google Shape;376;p23"/>
          <p:cNvSpPr txBox="1">
            <a:spLocks noGrp="1"/>
          </p:cNvSpPr>
          <p:nvPr>
            <p:ph type="body" idx="1"/>
          </p:nvPr>
        </p:nvSpPr>
        <p:spPr>
          <a:xfrm>
            <a:off x="2199437" y="2308444"/>
            <a:ext cx="6769245" cy="39925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4320"/>
              <a:buNone/>
            </a:pPr>
            <a:r>
              <a:rPr lang="en-US" sz="4800" b="1"/>
              <a:t> </a:t>
            </a:r>
            <a:r>
              <a:rPr lang="en-US" sz="4800" b="1">
                <a:solidFill>
                  <a:srgbClr val="FFFFFF"/>
                </a:solidFill>
              </a:rPr>
              <a:t>Science Report: </a:t>
            </a:r>
            <a:endParaRPr/>
          </a:p>
          <a:p>
            <a:pPr marL="0" lvl="0" indent="0" algn="l" rtl="0">
              <a:lnSpc>
                <a:spcPct val="100000"/>
              </a:lnSpc>
              <a:spcBef>
                <a:spcPts val="2000"/>
              </a:spcBef>
              <a:spcAft>
                <a:spcPts val="0"/>
              </a:spcAft>
              <a:buSzPts val="4320"/>
              <a:buNone/>
            </a:pPr>
            <a:r>
              <a:rPr lang="en-US" sz="4800" b="1" i="1">
                <a:solidFill>
                  <a:srgbClr val="FFFFFF"/>
                </a:solidFill>
              </a:rPr>
              <a:t> Animals</a:t>
            </a:r>
            <a:endParaRPr/>
          </a:p>
          <a:p>
            <a:pPr marL="0" lvl="0" indent="0" algn="l" rtl="0">
              <a:lnSpc>
                <a:spcPct val="100000"/>
              </a:lnSpc>
              <a:spcBef>
                <a:spcPts val="2000"/>
              </a:spcBef>
              <a:spcAft>
                <a:spcPts val="0"/>
              </a:spcAft>
              <a:buSzPts val="2160"/>
              <a:buNone/>
            </a:pPr>
            <a:endParaRPr/>
          </a:p>
        </p:txBody>
      </p:sp>
      <p:sp>
        <p:nvSpPr>
          <p:cNvPr id="377" name="Google Shape;377;p23"/>
          <p:cNvSpPr txBox="1"/>
          <p:nvPr/>
        </p:nvSpPr>
        <p:spPr>
          <a:xfrm>
            <a:off x="284163" y="2133600"/>
            <a:ext cx="1611587" cy="40010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Break it Down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Teach &amp; assess 1 thing at a time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What skills will they need? Which ones matter?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Student-Driven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They learn what they learn when they’re ready to learn it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We think &amp; learn in different ways</a:t>
            </a:r>
            <a:endParaRPr sz="1400" b="0" i="0" u="none" strike="noStrike" cap="none">
              <a:solidFill>
                <a:schemeClr val="lt1"/>
              </a:solidFill>
              <a:latin typeface="Calibri"/>
              <a:ea typeface="Calibri"/>
              <a:cs typeface="Calibri"/>
              <a:sym typeface="Calibri"/>
            </a:endParaRPr>
          </a:p>
        </p:txBody>
      </p:sp>
      <p:pic>
        <p:nvPicPr>
          <p:cNvPr id="378" name="Google Shape;378;p23" descr="tiger-2530158_1920.jpg"/>
          <p:cNvPicPr preferRelativeResize="0"/>
          <p:nvPr/>
        </p:nvPicPr>
        <p:blipFill rotWithShape="1">
          <a:blip r:embed="rId3">
            <a:alphaModFix/>
          </a:blip>
          <a:srcRect/>
          <a:stretch/>
        </p:blipFill>
        <p:spPr>
          <a:xfrm>
            <a:off x="5383561" y="3867905"/>
            <a:ext cx="3220934" cy="1991275"/>
          </a:xfrm>
          <a:prstGeom prst="rect">
            <a:avLst/>
          </a:prstGeom>
          <a:noFill/>
          <a:ln>
            <a:noFill/>
          </a:ln>
        </p:spPr>
      </p:pic>
      <p:sp>
        <p:nvSpPr>
          <p:cNvPr id="379" name="Google Shape;379;p23"/>
          <p:cNvSpPr txBox="1"/>
          <p:nvPr/>
        </p:nvSpPr>
        <p:spPr>
          <a:xfrm>
            <a:off x="5944924" y="5874359"/>
            <a:ext cx="2723990" cy="21544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Calibri"/>
                <a:ea typeface="Calibri"/>
                <a:cs typeface="Calibri"/>
                <a:sym typeface="Calibri"/>
              </a:rPr>
              <a:t>Image by David Mark from Pixabay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b2e27606d1_0_35"/>
          <p:cNvSpPr/>
          <p:nvPr/>
        </p:nvSpPr>
        <p:spPr>
          <a:xfrm>
            <a:off x="284162" y="2133600"/>
            <a:ext cx="1611600" cy="3992700"/>
          </a:xfrm>
          <a:prstGeom prst="rect">
            <a:avLst/>
          </a:prstGeom>
          <a:gradFill>
            <a:gsLst>
              <a:gs pos="0">
                <a:srgbClr val="9C2222"/>
              </a:gs>
              <a:gs pos="100000">
                <a:srgbClr val="BF0000"/>
              </a:gs>
            </a:gsLst>
            <a:lin ang="16200038"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5" name="Google Shape;385;gb2e27606d1_0_35"/>
          <p:cNvSpPr/>
          <p:nvPr/>
        </p:nvSpPr>
        <p:spPr>
          <a:xfrm>
            <a:off x="2098208" y="2133600"/>
            <a:ext cx="6769200" cy="3992700"/>
          </a:xfrm>
          <a:prstGeom prst="rect">
            <a:avLst/>
          </a:prstGeom>
          <a:solidFill>
            <a:schemeClr val="accent2"/>
          </a:solidFill>
          <a:ln w="12700" cap="flat" cmpd="sng">
            <a:solidFill>
              <a:schemeClr val="accent2"/>
            </a:solidFill>
            <a:prstDash val="solid"/>
            <a:round/>
            <a:headEnd type="none" w="sm" len="sm"/>
            <a:tailEnd type="none" w="sm" len="sm"/>
          </a:ln>
          <a:effectLst>
            <a:outerShdw blurRad="38100" dist="25400" dir="6600000" sx="101000" sy="101000" rotWithShape="0">
              <a:schemeClr val="accent2">
                <a:alpha val="74509"/>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6" name="Google Shape;386;gb2e27606d1_0_35"/>
          <p:cNvSpPr txBox="1">
            <a:spLocks noGrp="1"/>
          </p:cNvSpPr>
          <p:nvPr>
            <p:ph type="title"/>
          </p:nvPr>
        </p:nvSpPr>
        <p:spPr>
          <a:xfrm>
            <a:off x="284163" y="630382"/>
            <a:ext cx="8574000" cy="967800"/>
          </a:xfrm>
          <a:prstGeom prst="rect">
            <a:avLst/>
          </a:prstGeom>
          <a:solidFill>
            <a:srgbClr val="262626">
              <a:alpha val="69019"/>
            </a:srgbClr>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200"/>
              <a:buFont typeface="Corbel"/>
              <a:buNone/>
            </a:pPr>
            <a:r>
              <a:rPr lang="en-US"/>
              <a:t>But . . . </a:t>
            </a:r>
            <a:r>
              <a:rPr lang="en-US" i="1"/>
              <a:t>how?    </a:t>
            </a:r>
            <a:r>
              <a:rPr lang="en-US" b="1"/>
              <a:t>Some Ideas.</a:t>
            </a:r>
            <a:endParaRPr b="1"/>
          </a:p>
        </p:txBody>
      </p:sp>
      <p:sp>
        <p:nvSpPr>
          <p:cNvPr id="387" name="Google Shape;387;gb2e27606d1_0_35"/>
          <p:cNvSpPr txBox="1">
            <a:spLocks noGrp="1"/>
          </p:cNvSpPr>
          <p:nvPr>
            <p:ph type="body" idx="1"/>
          </p:nvPr>
        </p:nvSpPr>
        <p:spPr>
          <a:xfrm>
            <a:off x="2199437" y="2308444"/>
            <a:ext cx="6769200" cy="399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320"/>
              <a:buNone/>
            </a:pPr>
            <a:r>
              <a:rPr lang="en-US" sz="4800" b="1"/>
              <a:t> </a:t>
            </a:r>
            <a:r>
              <a:rPr lang="en-US" sz="4800" b="1">
                <a:solidFill>
                  <a:srgbClr val="FFFFFF"/>
                </a:solidFill>
              </a:rPr>
              <a:t>Science Report: </a:t>
            </a:r>
            <a:endParaRPr/>
          </a:p>
          <a:p>
            <a:pPr marL="0" lvl="0" indent="0" algn="l" rtl="0">
              <a:lnSpc>
                <a:spcPct val="100000"/>
              </a:lnSpc>
              <a:spcBef>
                <a:spcPts val="2000"/>
              </a:spcBef>
              <a:spcAft>
                <a:spcPts val="0"/>
              </a:spcAft>
              <a:buSzPts val="4320"/>
              <a:buNone/>
            </a:pPr>
            <a:r>
              <a:rPr lang="en-US" sz="4800" b="1" i="1">
                <a:solidFill>
                  <a:srgbClr val="FFFFFF"/>
                </a:solidFill>
              </a:rPr>
              <a:t> Animals</a:t>
            </a:r>
            <a:endParaRPr/>
          </a:p>
          <a:p>
            <a:pPr marL="0" lvl="0" indent="0" algn="l" rtl="0">
              <a:lnSpc>
                <a:spcPct val="100000"/>
              </a:lnSpc>
              <a:spcBef>
                <a:spcPts val="2000"/>
              </a:spcBef>
              <a:spcAft>
                <a:spcPts val="0"/>
              </a:spcAft>
              <a:buSzPts val="2160"/>
              <a:buNone/>
            </a:pPr>
            <a:endParaRPr/>
          </a:p>
        </p:txBody>
      </p:sp>
      <p:sp>
        <p:nvSpPr>
          <p:cNvPr id="388" name="Google Shape;388;gb2e27606d1_0_35"/>
          <p:cNvSpPr txBox="1"/>
          <p:nvPr/>
        </p:nvSpPr>
        <p:spPr>
          <a:xfrm>
            <a:off x="284163" y="2133600"/>
            <a:ext cx="1611600" cy="4001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Break it Down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Teach &amp; assess 1 thing at a time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What skills will they need? Which ones matter?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Student-Driven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They learn what they learn when they’re ready to learn it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We think &amp; learn in different ways</a:t>
            </a:r>
            <a:endParaRPr sz="1400" b="0" i="0" u="none" strike="noStrike" cap="none">
              <a:solidFill>
                <a:schemeClr val="lt1"/>
              </a:solidFill>
              <a:latin typeface="Calibri"/>
              <a:ea typeface="Calibri"/>
              <a:cs typeface="Calibri"/>
              <a:sym typeface="Calibri"/>
            </a:endParaRPr>
          </a:p>
        </p:txBody>
      </p:sp>
      <p:pic>
        <p:nvPicPr>
          <p:cNvPr id="389" name="Google Shape;389;gb2e27606d1_0_35" descr="tiger-2530158_1920.jpg"/>
          <p:cNvPicPr preferRelativeResize="0"/>
          <p:nvPr/>
        </p:nvPicPr>
        <p:blipFill rotWithShape="1">
          <a:blip r:embed="rId3">
            <a:alphaModFix/>
          </a:blip>
          <a:srcRect/>
          <a:stretch/>
        </p:blipFill>
        <p:spPr>
          <a:xfrm>
            <a:off x="5383561" y="3867905"/>
            <a:ext cx="3220934" cy="1991276"/>
          </a:xfrm>
          <a:prstGeom prst="rect">
            <a:avLst/>
          </a:prstGeom>
          <a:noFill/>
          <a:ln>
            <a:noFill/>
          </a:ln>
        </p:spPr>
      </p:pic>
      <p:sp>
        <p:nvSpPr>
          <p:cNvPr id="390" name="Google Shape;390;gb2e27606d1_0_35"/>
          <p:cNvSpPr txBox="1"/>
          <p:nvPr/>
        </p:nvSpPr>
        <p:spPr>
          <a:xfrm>
            <a:off x="5944924" y="5874359"/>
            <a:ext cx="2724000" cy="215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Calibri"/>
                <a:ea typeface="Calibri"/>
                <a:cs typeface="Calibri"/>
                <a:sym typeface="Calibri"/>
              </a:rPr>
              <a:t>Image by David Mark from Pixabay </a:t>
            </a:r>
            <a:endParaRPr sz="1400" b="0" i="0" u="none" strike="noStrike" cap="none">
              <a:solidFill>
                <a:srgbClr val="000000"/>
              </a:solidFill>
              <a:latin typeface="Arial"/>
              <a:ea typeface="Arial"/>
              <a:cs typeface="Arial"/>
              <a:sym typeface="Arial"/>
            </a:endParaRPr>
          </a:p>
        </p:txBody>
      </p:sp>
      <p:pic>
        <p:nvPicPr>
          <p:cNvPr id="391" name="Google Shape;391;gb2e27606d1_0_35"/>
          <p:cNvPicPr preferRelativeResize="0"/>
          <p:nvPr/>
        </p:nvPicPr>
        <p:blipFill rotWithShape="1">
          <a:blip r:embed="rId4">
            <a:alphaModFix/>
          </a:blip>
          <a:srcRect/>
          <a:stretch/>
        </p:blipFill>
        <p:spPr>
          <a:xfrm>
            <a:off x="5168350" y="3195375"/>
            <a:ext cx="3436150" cy="3266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b2e27606d1_0_24"/>
          <p:cNvSpPr/>
          <p:nvPr/>
        </p:nvSpPr>
        <p:spPr>
          <a:xfrm>
            <a:off x="284162" y="2133600"/>
            <a:ext cx="1611600" cy="3992700"/>
          </a:xfrm>
          <a:prstGeom prst="rect">
            <a:avLst/>
          </a:prstGeom>
          <a:gradFill>
            <a:gsLst>
              <a:gs pos="0">
                <a:srgbClr val="9C2222"/>
              </a:gs>
              <a:gs pos="100000">
                <a:srgbClr val="BF0000"/>
              </a:gs>
            </a:gsLst>
            <a:lin ang="16200038"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7" name="Google Shape;397;gb2e27606d1_0_24"/>
          <p:cNvSpPr/>
          <p:nvPr/>
        </p:nvSpPr>
        <p:spPr>
          <a:xfrm>
            <a:off x="2098208" y="2133600"/>
            <a:ext cx="6769200" cy="3992700"/>
          </a:xfrm>
          <a:prstGeom prst="rect">
            <a:avLst/>
          </a:prstGeom>
          <a:solidFill>
            <a:schemeClr val="accent2"/>
          </a:solidFill>
          <a:ln w="12700" cap="flat" cmpd="sng">
            <a:solidFill>
              <a:schemeClr val="accent2"/>
            </a:solidFill>
            <a:prstDash val="solid"/>
            <a:round/>
            <a:headEnd type="none" w="sm" len="sm"/>
            <a:tailEnd type="none" w="sm" len="sm"/>
          </a:ln>
          <a:effectLst>
            <a:outerShdw blurRad="38100" dist="25400" dir="6600000" sx="101000" sy="101000" rotWithShape="0">
              <a:schemeClr val="accent2">
                <a:alpha val="74509"/>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8" name="Google Shape;398;gb2e27606d1_0_24"/>
          <p:cNvSpPr txBox="1">
            <a:spLocks noGrp="1"/>
          </p:cNvSpPr>
          <p:nvPr>
            <p:ph type="title"/>
          </p:nvPr>
        </p:nvSpPr>
        <p:spPr>
          <a:xfrm>
            <a:off x="284163" y="630382"/>
            <a:ext cx="8574000" cy="967800"/>
          </a:xfrm>
          <a:prstGeom prst="rect">
            <a:avLst/>
          </a:prstGeom>
          <a:solidFill>
            <a:srgbClr val="262626">
              <a:alpha val="69019"/>
            </a:srgbClr>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200"/>
              <a:buFont typeface="Corbel"/>
              <a:buNone/>
            </a:pPr>
            <a:r>
              <a:rPr lang="en-US"/>
              <a:t>But . . . </a:t>
            </a:r>
            <a:r>
              <a:rPr lang="en-US" i="1"/>
              <a:t>how?    </a:t>
            </a:r>
            <a:r>
              <a:rPr lang="en-US" b="1"/>
              <a:t>Some Ideas.</a:t>
            </a:r>
            <a:endParaRPr b="1"/>
          </a:p>
        </p:txBody>
      </p:sp>
      <p:sp>
        <p:nvSpPr>
          <p:cNvPr id="399" name="Google Shape;399;gb2e27606d1_0_24"/>
          <p:cNvSpPr txBox="1">
            <a:spLocks noGrp="1"/>
          </p:cNvSpPr>
          <p:nvPr>
            <p:ph type="body" idx="1"/>
          </p:nvPr>
        </p:nvSpPr>
        <p:spPr>
          <a:xfrm>
            <a:off x="2199437" y="2308444"/>
            <a:ext cx="6769200" cy="399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320"/>
              <a:buNone/>
            </a:pPr>
            <a:r>
              <a:rPr lang="en-US" sz="4800" b="1"/>
              <a:t> </a:t>
            </a:r>
            <a:r>
              <a:rPr lang="en-US" sz="4800" b="1">
                <a:solidFill>
                  <a:srgbClr val="FFFFFF"/>
                </a:solidFill>
              </a:rPr>
              <a:t>Science Report: </a:t>
            </a:r>
            <a:endParaRPr/>
          </a:p>
          <a:p>
            <a:pPr marL="0" lvl="0" indent="0" algn="l" rtl="0">
              <a:lnSpc>
                <a:spcPct val="100000"/>
              </a:lnSpc>
              <a:spcBef>
                <a:spcPts val="2000"/>
              </a:spcBef>
              <a:spcAft>
                <a:spcPts val="0"/>
              </a:spcAft>
              <a:buSzPts val="4320"/>
              <a:buNone/>
            </a:pPr>
            <a:r>
              <a:rPr lang="en-US" sz="4800" b="1" i="1">
                <a:solidFill>
                  <a:srgbClr val="FFFFFF"/>
                </a:solidFill>
              </a:rPr>
              <a:t> Animals</a:t>
            </a:r>
            <a:endParaRPr/>
          </a:p>
          <a:p>
            <a:pPr marL="0" lvl="0" indent="0" algn="l" rtl="0">
              <a:lnSpc>
                <a:spcPct val="100000"/>
              </a:lnSpc>
              <a:spcBef>
                <a:spcPts val="2000"/>
              </a:spcBef>
              <a:spcAft>
                <a:spcPts val="0"/>
              </a:spcAft>
              <a:buSzPts val="2160"/>
              <a:buNone/>
            </a:pPr>
            <a:endParaRPr/>
          </a:p>
        </p:txBody>
      </p:sp>
      <p:sp>
        <p:nvSpPr>
          <p:cNvPr id="400" name="Google Shape;400;gb2e27606d1_0_24"/>
          <p:cNvSpPr txBox="1"/>
          <p:nvPr/>
        </p:nvSpPr>
        <p:spPr>
          <a:xfrm>
            <a:off x="284163" y="2133600"/>
            <a:ext cx="1611600" cy="4001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Break it Down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Teach &amp; assess 1 thing at a time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What skills will they need? Which ones matter?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Student-Driven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They learn what they learn when they’re ready to learn it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We think &amp; learn in different ways</a:t>
            </a:r>
            <a:endParaRPr sz="1400" b="0" i="0" u="none" strike="noStrike" cap="none">
              <a:solidFill>
                <a:schemeClr val="lt1"/>
              </a:solidFill>
              <a:latin typeface="Calibri"/>
              <a:ea typeface="Calibri"/>
              <a:cs typeface="Calibri"/>
              <a:sym typeface="Calibri"/>
            </a:endParaRPr>
          </a:p>
        </p:txBody>
      </p:sp>
      <p:pic>
        <p:nvPicPr>
          <p:cNvPr id="401" name="Google Shape;401;gb2e27606d1_0_24" descr="tiger-2530158_1920.jpg"/>
          <p:cNvPicPr preferRelativeResize="0"/>
          <p:nvPr/>
        </p:nvPicPr>
        <p:blipFill rotWithShape="1">
          <a:blip r:embed="rId3">
            <a:alphaModFix/>
          </a:blip>
          <a:srcRect/>
          <a:stretch/>
        </p:blipFill>
        <p:spPr>
          <a:xfrm>
            <a:off x="5383561" y="3867905"/>
            <a:ext cx="3220934" cy="1991276"/>
          </a:xfrm>
          <a:prstGeom prst="rect">
            <a:avLst/>
          </a:prstGeom>
          <a:noFill/>
          <a:ln>
            <a:noFill/>
          </a:ln>
        </p:spPr>
      </p:pic>
      <p:sp>
        <p:nvSpPr>
          <p:cNvPr id="402" name="Google Shape;402;gb2e27606d1_0_24"/>
          <p:cNvSpPr txBox="1"/>
          <p:nvPr/>
        </p:nvSpPr>
        <p:spPr>
          <a:xfrm>
            <a:off x="5944924" y="5874359"/>
            <a:ext cx="2724000" cy="215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Calibri"/>
                <a:ea typeface="Calibri"/>
                <a:cs typeface="Calibri"/>
                <a:sym typeface="Calibri"/>
              </a:rPr>
              <a:t>Image by David Mark from Pixabay </a:t>
            </a:r>
            <a:endParaRPr sz="1400" b="0" i="0" u="none" strike="noStrike" cap="none">
              <a:solidFill>
                <a:srgbClr val="000000"/>
              </a:solidFill>
              <a:latin typeface="Arial"/>
              <a:ea typeface="Arial"/>
              <a:cs typeface="Arial"/>
              <a:sym typeface="Arial"/>
            </a:endParaRPr>
          </a:p>
        </p:txBody>
      </p:sp>
      <p:pic>
        <p:nvPicPr>
          <p:cNvPr id="403" name="Google Shape;403;gb2e27606d1_0_24"/>
          <p:cNvPicPr preferRelativeResize="0"/>
          <p:nvPr/>
        </p:nvPicPr>
        <p:blipFill rotWithShape="1">
          <a:blip r:embed="rId4">
            <a:alphaModFix/>
          </a:blip>
          <a:srcRect/>
          <a:stretch/>
        </p:blipFill>
        <p:spPr>
          <a:xfrm>
            <a:off x="4871200" y="3315025"/>
            <a:ext cx="3797726" cy="38331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4"/>
          <p:cNvSpPr txBox="1">
            <a:spLocks noGrp="1"/>
          </p:cNvSpPr>
          <p:nvPr>
            <p:ph type="title"/>
          </p:nvPr>
        </p:nvSpPr>
        <p:spPr>
          <a:xfrm>
            <a:off x="284163" y="630382"/>
            <a:ext cx="8574087" cy="967840"/>
          </a:xfrm>
          <a:prstGeom prst="rect">
            <a:avLst/>
          </a:prstGeom>
          <a:solidFill>
            <a:srgbClr val="262626">
              <a:alpha val="69019"/>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200"/>
              <a:buFont typeface="Corbel"/>
              <a:buNone/>
            </a:pPr>
            <a:r>
              <a:rPr lang="en-US" sz="3200"/>
              <a:t>Implications for </a:t>
            </a:r>
            <a:r>
              <a:rPr lang="en-US" sz="3200" b="1" i="1"/>
              <a:t>Teachers</a:t>
            </a:r>
            <a:r>
              <a:rPr lang="en-US" sz="3200"/>
              <a:t> Improving their Practice</a:t>
            </a:r>
            <a:endParaRPr sz="3200"/>
          </a:p>
        </p:txBody>
      </p:sp>
      <p:sp>
        <p:nvSpPr>
          <p:cNvPr id="409" name="Google Shape;409;p24"/>
          <p:cNvSpPr/>
          <p:nvPr/>
        </p:nvSpPr>
        <p:spPr>
          <a:xfrm>
            <a:off x="284163" y="1950884"/>
            <a:ext cx="8574087" cy="5015243"/>
          </a:xfrm>
          <a:prstGeom prst="rect">
            <a:avLst/>
          </a:prstGeom>
          <a:gradFill>
            <a:gsLst>
              <a:gs pos="0">
                <a:srgbClr val="9C2222"/>
              </a:gs>
              <a:gs pos="100000">
                <a:srgbClr val="BF0000"/>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0" name="Google Shape;410;p24"/>
          <p:cNvSpPr txBox="1">
            <a:spLocks noGrp="1"/>
          </p:cNvSpPr>
          <p:nvPr>
            <p:ph type="body" idx="1"/>
          </p:nvPr>
        </p:nvSpPr>
        <p:spPr>
          <a:xfrm>
            <a:off x="-1066115" y="2171053"/>
            <a:ext cx="8574000" cy="4929000"/>
          </a:xfrm>
          <a:prstGeom prst="rect">
            <a:avLst/>
          </a:prstGeom>
          <a:noFill/>
          <a:ln>
            <a:noFill/>
          </a:ln>
        </p:spPr>
        <p:txBody>
          <a:bodyPr spcFirstLastPara="1" wrap="square" lIns="91425" tIns="45700" rIns="91425" bIns="45700" anchor="t" anchorCtr="0">
            <a:normAutofit/>
          </a:bodyPr>
          <a:lstStyle/>
          <a:p>
            <a:pPr marL="454025" lvl="0" indent="-454025" algn="ctr" rtl="0">
              <a:lnSpc>
                <a:spcPct val="100000"/>
              </a:lnSpc>
              <a:spcBef>
                <a:spcPts val="0"/>
              </a:spcBef>
              <a:spcAft>
                <a:spcPts val="0"/>
              </a:spcAft>
              <a:buSzPts val="4860"/>
              <a:buChar char="?"/>
            </a:pPr>
            <a:r>
              <a:rPr lang="en-US" sz="5400">
                <a:solidFill>
                  <a:srgbClr val="BFBFBF"/>
                </a:solidFill>
              </a:rPr>
              <a:t>Break it down!</a:t>
            </a:r>
            <a:endParaRPr/>
          </a:p>
          <a:p>
            <a:pPr marL="454025" lvl="0" indent="-454025" algn="ctr" rtl="0">
              <a:lnSpc>
                <a:spcPct val="100000"/>
              </a:lnSpc>
              <a:spcBef>
                <a:spcPts val="2000"/>
              </a:spcBef>
              <a:spcAft>
                <a:spcPts val="0"/>
              </a:spcAft>
              <a:buSzPts val="4860"/>
              <a:buChar char="?"/>
            </a:pPr>
            <a:r>
              <a:rPr lang="en-US" sz="5400">
                <a:solidFill>
                  <a:srgbClr val="BFBFBF"/>
                </a:solidFill>
              </a:rPr>
              <a:t>Student-driven</a:t>
            </a:r>
            <a:endParaRPr/>
          </a:p>
        </p:txBody>
      </p:sp>
      <p:sp>
        <p:nvSpPr>
          <p:cNvPr id="411" name="Google Shape;411;p24"/>
          <p:cNvSpPr txBox="1"/>
          <p:nvPr/>
        </p:nvSpPr>
        <p:spPr>
          <a:xfrm>
            <a:off x="4527999" y="4905438"/>
            <a:ext cx="3549161" cy="17543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1" u="none" strike="noStrike" cap="none">
                <a:solidFill>
                  <a:schemeClr val="lt1"/>
                </a:solidFill>
                <a:latin typeface="Calibri"/>
                <a:ea typeface="Calibri"/>
                <a:cs typeface="Calibri"/>
                <a:sym typeface="Calibri"/>
              </a:rPr>
              <a:t>You</a:t>
            </a:r>
            <a:r>
              <a:rPr lang="en-US" sz="5400" b="1" i="0" u="none" strike="noStrike" cap="none">
                <a:solidFill>
                  <a:schemeClr val="lt1"/>
                </a:solidFill>
                <a:latin typeface="Calibri"/>
                <a:ea typeface="Calibri"/>
                <a:cs typeface="Calibri"/>
                <a:sym typeface="Calibri"/>
              </a:rPr>
              <a:t>’re </a:t>
            </a:r>
            <a:r>
              <a:rPr lang="en-US" sz="5400" b="0" i="0" u="none" strike="noStrike" cap="none">
                <a:solidFill>
                  <a:schemeClr val="lt1"/>
                </a:solidFill>
                <a:latin typeface="Calibri"/>
                <a:ea typeface="Calibri"/>
                <a:cs typeface="Calibri"/>
                <a:sym typeface="Calibri"/>
              </a:rPr>
              <a:t>the student!</a:t>
            </a:r>
            <a:endParaRPr sz="5400" b="0" i="0" u="none" strike="noStrike" cap="none">
              <a:solidFill>
                <a:schemeClr val="lt1"/>
              </a:solidFill>
              <a:latin typeface="Calibri"/>
              <a:ea typeface="Calibri"/>
              <a:cs typeface="Calibri"/>
              <a:sym typeface="Calibri"/>
            </a:endParaRPr>
          </a:p>
        </p:txBody>
      </p:sp>
      <p:sp>
        <p:nvSpPr>
          <p:cNvPr id="412" name="Google Shape;412;p24"/>
          <p:cNvSpPr/>
          <p:nvPr/>
        </p:nvSpPr>
        <p:spPr>
          <a:xfrm rot="10800000" flipH="1">
            <a:off x="2715430" y="4522608"/>
            <a:ext cx="1514700" cy="1260000"/>
          </a:xfrm>
          <a:prstGeom prst="bentArrow">
            <a:avLst>
              <a:gd name="adj1" fmla="val 25000"/>
              <a:gd name="adj2" fmla="val 25000"/>
              <a:gd name="adj3" fmla="val 25000"/>
              <a:gd name="adj4" fmla="val 43750"/>
            </a:avLst>
          </a:prstGeom>
          <a:solidFill>
            <a:schemeClr val="accent4"/>
          </a:solidFill>
          <a:ln w="12700" cap="flat" cmpd="sng">
            <a:solidFill>
              <a:srgbClr val="A5A5A5"/>
            </a:solidFill>
            <a:prstDash val="solid"/>
            <a:round/>
            <a:headEnd type="none" w="sm" len="sm"/>
            <a:tailEnd type="none" w="sm" len="sm"/>
          </a:ln>
          <a:effectLst>
            <a:outerShdw blurRad="38100" dist="25400" dir="6600000" sx="101000" sy="101000" rotWithShape="0">
              <a:schemeClr val="lt1">
                <a:alpha val="74117"/>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p25" descr="Screen Shot 2020-02-11 at 10.56.33 AM.png"/>
          <p:cNvPicPr preferRelativeResize="0">
            <a:picLocks noGrp="1"/>
          </p:cNvPicPr>
          <p:nvPr>
            <p:ph type="body" idx="1"/>
          </p:nvPr>
        </p:nvPicPr>
        <p:blipFill rotWithShape="1">
          <a:blip r:embed="rId3">
            <a:alphaModFix/>
          </a:blip>
          <a:srcRect t="-240639" b="-240639"/>
          <a:stretch/>
        </p:blipFill>
        <p:spPr>
          <a:xfrm>
            <a:off x="284162" y="-434778"/>
            <a:ext cx="8574087" cy="4837333"/>
          </a:xfrm>
          <a:prstGeom prst="rect">
            <a:avLst/>
          </a:prstGeom>
          <a:noFill/>
          <a:ln>
            <a:noFill/>
          </a:ln>
        </p:spPr>
      </p:pic>
      <p:sp>
        <p:nvSpPr>
          <p:cNvPr id="418" name="Google Shape;418;p25"/>
          <p:cNvSpPr/>
          <p:nvPr/>
        </p:nvSpPr>
        <p:spPr>
          <a:xfrm>
            <a:off x="284188" y="2391336"/>
            <a:ext cx="8574000" cy="4245000"/>
          </a:xfrm>
          <a:prstGeom prst="rect">
            <a:avLst/>
          </a:prstGeom>
          <a:solidFill>
            <a:srgbClr val="DDDC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9" name="Google Shape;419;p25"/>
          <p:cNvSpPr txBox="1"/>
          <p:nvPr/>
        </p:nvSpPr>
        <p:spPr>
          <a:xfrm>
            <a:off x="2233424" y="3381771"/>
            <a:ext cx="4569300" cy="1415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1" u="none" strike="noStrike" cap="none">
                <a:solidFill>
                  <a:schemeClr val="accent6"/>
                </a:solidFill>
                <a:latin typeface="Courgette"/>
                <a:ea typeface="Courgette"/>
                <a:cs typeface="Courgette"/>
                <a:sym typeface="Courgette"/>
              </a:rPr>
              <a:t>Connect with me at</a:t>
            </a:r>
            <a:endParaRPr sz="36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0" i="0" u="sng" strike="noStrike" cap="none">
                <a:solidFill>
                  <a:srgbClr val="FF9900"/>
                </a:solidFill>
                <a:latin typeface="Poppins"/>
                <a:ea typeface="Poppins"/>
                <a:cs typeface="Poppins"/>
                <a:sym typeface="Poppi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robinpawlak.com</a:t>
            </a:r>
            <a:endParaRPr sz="3200" b="0" i="0" u="none" strike="noStrike" cap="none">
              <a:solidFill>
                <a:srgbClr val="FF9900"/>
              </a:solidFill>
              <a:latin typeface="Poppins"/>
              <a:ea typeface="Poppins"/>
              <a:cs typeface="Poppins"/>
              <a:sym typeface="Poppins"/>
            </a:endParaRPr>
          </a:p>
        </p:txBody>
      </p:sp>
      <p:pic>
        <p:nvPicPr>
          <p:cNvPr id="420" name="Google Shape;420;p25" descr="Screen Shot 2018-02-03 at 12.30.55 PM.png"/>
          <p:cNvPicPr preferRelativeResize="0"/>
          <p:nvPr/>
        </p:nvPicPr>
        <p:blipFill rotWithShape="1">
          <a:blip r:embed="rId5">
            <a:alphaModFix/>
          </a:blip>
          <a:srcRect/>
          <a:stretch/>
        </p:blipFill>
        <p:spPr>
          <a:xfrm>
            <a:off x="284162" y="5923392"/>
            <a:ext cx="8574087" cy="712922"/>
          </a:xfrm>
          <a:prstGeom prst="rect">
            <a:avLst/>
          </a:prstGeom>
          <a:noFill/>
          <a:ln>
            <a:noFill/>
          </a:ln>
        </p:spPr>
      </p:pic>
      <p:sp>
        <p:nvSpPr>
          <p:cNvPr id="421" name="Google Shape;421;p25"/>
          <p:cNvSpPr/>
          <p:nvPr/>
        </p:nvSpPr>
        <p:spPr>
          <a:xfrm>
            <a:off x="2860181" y="5923392"/>
            <a:ext cx="5998068" cy="712921"/>
          </a:xfrm>
          <a:prstGeom prst="rect">
            <a:avLst/>
          </a:prstGeom>
          <a:solidFill>
            <a:srgbClr val="E4E2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2" name="Google Shape;422;p25"/>
          <p:cNvSpPr txBox="1"/>
          <p:nvPr/>
        </p:nvSpPr>
        <p:spPr>
          <a:xfrm>
            <a:off x="2633173" y="5979892"/>
            <a:ext cx="6158100" cy="923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7F7F7F"/>
                </a:solidFill>
                <a:latin typeface="Arial"/>
                <a:ea typeface="Arial"/>
                <a:cs typeface="Arial"/>
                <a:sym typeface="Arial"/>
              </a:rPr>
              <a:t>We can also connect on Twitter </a:t>
            </a:r>
            <a:r>
              <a:rPr lang="en-US" sz="1800" b="0" i="1" u="none" strike="noStrike" cap="none">
                <a:solidFill>
                  <a:srgbClr val="7F7F7F"/>
                </a:solidFill>
                <a:latin typeface="Arial"/>
                <a:ea typeface="Arial"/>
                <a:cs typeface="Arial"/>
                <a:sym typeface="Arial"/>
              </a:rPr>
              <a:t>(@1robinstweet)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7F7F7F"/>
                </a:solidFill>
                <a:latin typeface="Arial"/>
                <a:ea typeface="Arial"/>
                <a:cs typeface="Arial"/>
                <a:sym typeface="Arial"/>
              </a:rPr>
              <a:t>or Facebook/Instagram </a:t>
            </a:r>
            <a:r>
              <a:rPr lang="en-US" sz="1800" b="0" i="1" u="none" strike="noStrike" cap="none">
                <a:solidFill>
                  <a:srgbClr val="7F7F7F"/>
                </a:solidFill>
                <a:latin typeface="Arial"/>
                <a:ea typeface="Arial"/>
                <a:cs typeface="Arial"/>
                <a:sym typeface="Arial"/>
              </a:rPr>
              <a:t>(1robinpawlak)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3" name="Google Shape;423;p25"/>
          <p:cNvSpPr txBox="1">
            <a:spLocks noGrp="1"/>
          </p:cNvSpPr>
          <p:nvPr>
            <p:ph type="title"/>
          </p:nvPr>
        </p:nvSpPr>
        <p:spPr>
          <a:xfrm>
            <a:off x="284163" y="630382"/>
            <a:ext cx="8574087" cy="967840"/>
          </a:xfrm>
          <a:prstGeom prst="rect">
            <a:avLst/>
          </a:prstGeom>
          <a:solidFill>
            <a:srgbClr val="262626">
              <a:alpha val="69019"/>
            </a:srgbClr>
          </a:solid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ts val="4860"/>
              <a:buFont typeface="Courgette"/>
              <a:buNone/>
            </a:pPr>
            <a:r>
              <a:rPr lang="en-US" sz="4860" i="1">
                <a:latin typeface="Courgette"/>
                <a:ea typeface="Courgette"/>
                <a:cs typeface="Courgette"/>
                <a:sym typeface="Courgette"/>
              </a:rPr>
              <a:t> </a:t>
            </a:r>
            <a:r>
              <a:rPr lang="en-US" sz="6030" i="1">
                <a:latin typeface="Courgette"/>
                <a:ea typeface="Courgette"/>
                <a:cs typeface="Courgette"/>
                <a:sym typeface="Courgette"/>
              </a:rPr>
              <a:t>Thanks</a:t>
            </a:r>
            <a:r>
              <a:rPr lang="en-US" sz="5400" i="1">
                <a:latin typeface="Courgette"/>
                <a:ea typeface="Courgette"/>
                <a:cs typeface="Courgette"/>
                <a:sym typeface="Courgette"/>
              </a:rPr>
              <a:t>!</a:t>
            </a:r>
            <a:endParaRPr sz="5400" i="1">
              <a:latin typeface="Courgette"/>
              <a:ea typeface="Courgette"/>
              <a:cs typeface="Courgette"/>
              <a:sym typeface="Courgett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
          <p:cNvSpPr txBox="1">
            <a:spLocks noGrp="1"/>
          </p:cNvSpPr>
          <p:nvPr>
            <p:ph type="title"/>
          </p:nvPr>
        </p:nvSpPr>
        <p:spPr>
          <a:xfrm>
            <a:off x="1" y="630382"/>
            <a:ext cx="8858249" cy="967840"/>
          </a:xfrm>
          <a:prstGeom prst="rect">
            <a:avLst/>
          </a:prstGeom>
          <a:solidFill>
            <a:srgbClr val="262626">
              <a:alpha val="69019"/>
            </a:srgbClr>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600"/>
              <a:buFont typeface="Corbel"/>
              <a:buNone/>
            </a:pPr>
            <a:r>
              <a:rPr lang="en-US" sz="2600"/>
              <a:t>     Which of the following statements most resonates with you?</a:t>
            </a:r>
            <a:endParaRPr sz="2600"/>
          </a:p>
        </p:txBody>
      </p:sp>
      <p:sp>
        <p:nvSpPr>
          <p:cNvPr id="220" name="Google Shape;220;p4"/>
          <p:cNvSpPr txBox="1">
            <a:spLocks noGrp="1"/>
          </p:cNvSpPr>
          <p:nvPr>
            <p:ph type="body" idx="1"/>
          </p:nvPr>
        </p:nvSpPr>
        <p:spPr>
          <a:xfrm>
            <a:off x="1116755" y="2781057"/>
            <a:ext cx="7741495" cy="4295310"/>
          </a:xfrm>
          <a:prstGeom prst="rect">
            <a:avLst/>
          </a:prstGeom>
          <a:noFill/>
          <a:ln>
            <a:noFill/>
          </a:ln>
        </p:spPr>
        <p:txBody>
          <a:bodyPr spcFirstLastPara="1" wrap="square" lIns="91425" tIns="45700" rIns="91425" bIns="45700" anchor="t" anchorCtr="0">
            <a:normAutofit/>
          </a:bodyPr>
          <a:lstStyle/>
          <a:p>
            <a:pPr marL="454025" lvl="0" indent="-454025" algn="l" rtl="0">
              <a:lnSpc>
                <a:spcPct val="100000"/>
              </a:lnSpc>
              <a:spcBef>
                <a:spcPts val="0"/>
              </a:spcBef>
              <a:spcAft>
                <a:spcPts val="0"/>
              </a:spcAft>
              <a:buSzPts val="2520"/>
              <a:buChar char="?"/>
            </a:pPr>
            <a:r>
              <a:rPr lang="en-US" sz="2800" b="1" i="1"/>
              <a:t>Writing is . . .</a:t>
            </a:r>
            <a:endParaRPr/>
          </a:p>
          <a:p>
            <a:pPr marL="914400" lvl="1" indent="-457200" algn="l" rtl="0">
              <a:lnSpc>
                <a:spcPct val="100000"/>
              </a:lnSpc>
              <a:spcBef>
                <a:spcPts val="600"/>
              </a:spcBef>
              <a:spcAft>
                <a:spcPts val="0"/>
              </a:spcAft>
              <a:buSzPts val="2520"/>
              <a:buChar char="?"/>
            </a:pPr>
            <a:r>
              <a:rPr lang="en-US" sz="2800"/>
              <a:t>Logical</a:t>
            </a:r>
            <a:endParaRPr/>
          </a:p>
          <a:p>
            <a:pPr marL="914400" lvl="1" indent="-457200" algn="l" rtl="0">
              <a:lnSpc>
                <a:spcPct val="100000"/>
              </a:lnSpc>
              <a:spcBef>
                <a:spcPts val="600"/>
              </a:spcBef>
              <a:spcAft>
                <a:spcPts val="0"/>
              </a:spcAft>
              <a:buSzPts val="2520"/>
              <a:buChar char="?"/>
            </a:pPr>
            <a:r>
              <a:rPr lang="en-US" sz="2800"/>
              <a:t>Rational</a:t>
            </a:r>
            <a:endParaRPr/>
          </a:p>
          <a:p>
            <a:pPr marL="914400" lvl="1" indent="-457200" algn="l" rtl="0">
              <a:lnSpc>
                <a:spcPct val="100000"/>
              </a:lnSpc>
              <a:spcBef>
                <a:spcPts val="600"/>
              </a:spcBef>
              <a:spcAft>
                <a:spcPts val="0"/>
              </a:spcAft>
              <a:buSzPts val="2520"/>
              <a:buChar char="?"/>
            </a:pPr>
            <a:r>
              <a:rPr lang="en-US" sz="2800"/>
              <a:t>Linear</a:t>
            </a:r>
            <a:endParaRPr/>
          </a:p>
          <a:p>
            <a:pPr marL="914400" lvl="1" indent="-457200" algn="l" rtl="0">
              <a:lnSpc>
                <a:spcPct val="100000"/>
              </a:lnSpc>
              <a:spcBef>
                <a:spcPts val="600"/>
              </a:spcBef>
              <a:spcAft>
                <a:spcPts val="0"/>
              </a:spcAft>
              <a:buSzPts val="2520"/>
              <a:buChar char="?"/>
            </a:pPr>
            <a:r>
              <a:rPr lang="en-US" sz="2800"/>
              <a:t>Understandable via accepted conventions</a:t>
            </a:r>
            <a:endParaRPr/>
          </a:p>
          <a:p>
            <a:pPr marL="914400" lvl="1" indent="-457200" algn="l" rtl="0">
              <a:lnSpc>
                <a:spcPct val="100000"/>
              </a:lnSpc>
              <a:spcBef>
                <a:spcPts val="600"/>
              </a:spcBef>
              <a:spcAft>
                <a:spcPts val="0"/>
              </a:spcAft>
              <a:buSzPts val="2520"/>
              <a:buChar char="?"/>
            </a:pPr>
            <a:r>
              <a:rPr lang="en-US" sz="2800"/>
              <a:t>Something you get better at by learning rules and acquiring skills</a:t>
            </a:r>
            <a:endParaRPr/>
          </a:p>
        </p:txBody>
      </p:sp>
      <p:sp>
        <p:nvSpPr>
          <p:cNvPr id="221" name="Google Shape;221;p4"/>
          <p:cNvSpPr txBox="1"/>
          <p:nvPr/>
        </p:nvSpPr>
        <p:spPr>
          <a:xfrm>
            <a:off x="727061" y="1968085"/>
            <a:ext cx="2014569" cy="523220"/>
          </a:xfrm>
          <a:prstGeom prst="rect">
            <a:avLst/>
          </a:prstGeom>
          <a:solidFill>
            <a:schemeClr val="accent1"/>
          </a:solidFill>
          <a:ln w="25400" cap="flat" cmpd="sng">
            <a:solidFill>
              <a:srgbClr val="6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Statement 1</a:t>
            </a:r>
            <a:endParaRPr sz="2800" b="1"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5"/>
          <p:cNvSpPr txBox="1">
            <a:spLocks noGrp="1"/>
          </p:cNvSpPr>
          <p:nvPr>
            <p:ph type="title"/>
          </p:nvPr>
        </p:nvSpPr>
        <p:spPr>
          <a:xfrm>
            <a:off x="1" y="630382"/>
            <a:ext cx="8858249" cy="967840"/>
          </a:xfrm>
          <a:prstGeom prst="rect">
            <a:avLst/>
          </a:prstGeom>
          <a:solidFill>
            <a:srgbClr val="262626">
              <a:alpha val="69019"/>
            </a:srgbClr>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600"/>
              <a:buFont typeface="Corbel"/>
              <a:buNone/>
            </a:pPr>
            <a:r>
              <a:rPr lang="en-US" sz="2600"/>
              <a:t>     Which of the following statements most resonates with you?</a:t>
            </a:r>
            <a:endParaRPr sz="2600"/>
          </a:p>
        </p:txBody>
      </p:sp>
      <p:sp>
        <p:nvSpPr>
          <p:cNvPr id="227" name="Google Shape;227;p5"/>
          <p:cNvSpPr txBox="1">
            <a:spLocks noGrp="1"/>
          </p:cNvSpPr>
          <p:nvPr>
            <p:ph type="body" idx="1"/>
          </p:nvPr>
        </p:nvSpPr>
        <p:spPr>
          <a:xfrm>
            <a:off x="1116756" y="3172438"/>
            <a:ext cx="7330890" cy="4295310"/>
          </a:xfrm>
          <a:prstGeom prst="rect">
            <a:avLst/>
          </a:prstGeom>
          <a:noFill/>
          <a:ln>
            <a:noFill/>
          </a:ln>
        </p:spPr>
        <p:txBody>
          <a:bodyPr spcFirstLastPara="1" wrap="square" lIns="91425" tIns="45700" rIns="91425" bIns="45700" anchor="t" anchorCtr="0">
            <a:normAutofit/>
          </a:bodyPr>
          <a:lstStyle/>
          <a:p>
            <a:pPr marL="454025" lvl="0" indent="-454025" algn="l" rtl="0">
              <a:lnSpc>
                <a:spcPct val="100000"/>
              </a:lnSpc>
              <a:spcBef>
                <a:spcPts val="0"/>
              </a:spcBef>
              <a:spcAft>
                <a:spcPts val="0"/>
              </a:spcAft>
              <a:buSzPts val="2520"/>
              <a:buChar char="?"/>
            </a:pPr>
            <a:r>
              <a:rPr lang="en-US" sz="2800" b="1" i="1"/>
              <a:t>Writing is </a:t>
            </a:r>
            <a:r>
              <a:rPr lang="en-US" sz="2800" i="1"/>
              <a:t>an</a:t>
            </a:r>
            <a:r>
              <a:rPr lang="en-US" sz="2800" b="1" i="1"/>
              <a:t> </a:t>
            </a:r>
            <a:r>
              <a:rPr lang="en-US" sz="2800" i="1"/>
              <a:t>inherently creative process by which thoughts, feelings and images are transferred from one person to another. Understood by the heart as much as the mind, it is highly intuitive and primarily navigated by feel. </a:t>
            </a:r>
            <a:endParaRPr sz="2800" b="1" i="1"/>
          </a:p>
        </p:txBody>
      </p:sp>
      <p:sp>
        <p:nvSpPr>
          <p:cNvPr id="228" name="Google Shape;228;p5"/>
          <p:cNvSpPr txBox="1"/>
          <p:nvPr/>
        </p:nvSpPr>
        <p:spPr>
          <a:xfrm>
            <a:off x="727061" y="1968085"/>
            <a:ext cx="2014569" cy="523220"/>
          </a:xfrm>
          <a:prstGeom prst="rect">
            <a:avLst/>
          </a:prstGeom>
          <a:solidFill>
            <a:schemeClr val="accent1"/>
          </a:solidFill>
          <a:ln w="25400" cap="flat" cmpd="sng">
            <a:solidFill>
              <a:srgbClr val="6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Statement 2</a:t>
            </a:r>
            <a:endParaRPr sz="2800" b="1"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6"/>
          <p:cNvSpPr txBox="1">
            <a:spLocks noGrp="1"/>
          </p:cNvSpPr>
          <p:nvPr>
            <p:ph type="title"/>
          </p:nvPr>
        </p:nvSpPr>
        <p:spPr>
          <a:xfrm>
            <a:off x="284163" y="630382"/>
            <a:ext cx="8574087" cy="967840"/>
          </a:xfrm>
          <a:prstGeom prst="rect">
            <a:avLst/>
          </a:prstGeom>
          <a:solidFill>
            <a:srgbClr val="262626">
              <a:alpha val="69019"/>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200"/>
              <a:buFont typeface="Corbel"/>
              <a:buNone/>
            </a:pPr>
            <a:r>
              <a:rPr lang="en-US"/>
              <a:t>Left Brain vs. Right Brain</a:t>
            </a:r>
            <a:endParaRPr/>
          </a:p>
        </p:txBody>
      </p:sp>
      <p:sp>
        <p:nvSpPr>
          <p:cNvPr id="234" name="Google Shape;234;p6"/>
          <p:cNvSpPr txBox="1">
            <a:spLocks noGrp="1"/>
          </p:cNvSpPr>
          <p:nvPr>
            <p:ph type="body" idx="1"/>
          </p:nvPr>
        </p:nvSpPr>
        <p:spPr>
          <a:xfrm>
            <a:off x="284163" y="1719860"/>
            <a:ext cx="2645904" cy="3601044"/>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457200" lvl="1" indent="0" algn="l" rtl="0">
              <a:lnSpc>
                <a:spcPct val="100000"/>
              </a:lnSpc>
              <a:spcBef>
                <a:spcPts val="0"/>
              </a:spcBef>
              <a:spcAft>
                <a:spcPts val="0"/>
              </a:spcAft>
              <a:buSzPts val="1080"/>
              <a:buNone/>
            </a:pPr>
            <a:endParaRPr sz="1200"/>
          </a:p>
          <a:p>
            <a:pPr marL="457200" lvl="1" indent="0" algn="l" rtl="0">
              <a:lnSpc>
                <a:spcPct val="100000"/>
              </a:lnSpc>
              <a:spcBef>
                <a:spcPts val="600"/>
              </a:spcBef>
              <a:spcAft>
                <a:spcPts val="0"/>
              </a:spcAft>
              <a:buSzPts val="2520"/>
              <a:buNone/>
            </a:pPr>
            <a:r>
              <a:rPr lang="en-US" sz="2800">
                <a:solidFill>
                  <a:schemeClr val="lt1"/>
                </a:solidFill>
                <a:latin typeface="Calibri"/>
                <a:ea typeface="Calibri"/>
                <a:cs typeface="Calibri"/>
                <a:sym typeface="Calibri"/>
              </a:rPr>
              <a:t>Logical</a:t>
            </a:r>
            <a:endParaRPr sz="2800"/>
          </a:p>
          <a:p>
            <a:pPr marL="457200" lvl="1" indent="0" algn="l" rtl="0">
              <a:lnSpc>
                <a:spcPct val="100000"/>
              </a:lnSpc>
              <a:spcBef>
                <a:spcPts val="600"/>
              </a:spcBef>
              <a:spcAft>
                <a:spcPts val="0"/>
              </a:spcAft>
              <a:buSzPts val="2520"/>
              <a:buNone/>
            </a:pPr>
            <a:r>
              <a:rPr lang="en-US" sz="2800">
                <a:solidFill>
                  <a:schemeClr val="lt1"/>
                </a:solidFill>
                <a:latin typeface="Calibri"/>
                <a:ea typeface="Calibri"/>
                <a:cs typeface="Calibri"/>
                <a:sym typeface="Calibri"/>
              </a:rPr>
              <a:t>Rational</a:t>
            </a:r>
            <a:endParaRPr sz="2800"/>
          </a:p>
          <a:p>
            <a:pPr marL="457200" lvl="1" indent="0" algn="l" rtl="0">
              <a:lnSpc>
                <a:spcPct val="100000"/>
              </a:lnSpc>
              <a:spcBef>
                <a:spcPts val="600"/>
              </a:spcBef>
              <a:spcAft>
                <a:spcPts val="0"/>
              </a:spcAft>
              <a:buSzPts val="2520"/>
              <a:buNone/>
            </a:pPr>
            <a:r>
              <a:rPr lang="en-US" sz="2800">
                <a:solidFill>
                  <a:schemeClr val="lt1"/>
                </a:solidFill>
                <a:latin typeface="Calibri"/>
                <a:ea typeface="Calibri"/>
                <a:cs typeface="Calibri"/>
                <a:sym typeface="Calibri"/>
              </a:rPr>
              <a:t>Linear</a:t>
            </a:r>
            <a:endParaRPr sz="2800"/>
          </a:p>
          <a:p>
            <a:pPr marL="457200" lvl="1" indent="0" algn="l" rtl="0">
              <a:lnSpc>
                <a:spcPct val="100000"/>
              </a:lnSpc>
              <a:spcBef>
                <a:spcPts val="600"/>
              </a:spcBef>
              <a:spcAft>
                <a:spcPts val="0"/>
              </a:spcAft>
              <a:buSzPts val="2520"/>
              <a:buNone/>
            </a:pPr>
            <a:r>
              <a:rPr lang="en-US" sz="2800">
                <a:solidFill>
                  <a:schemeClr val="lt1"/>
                </a:solidFill>
                <a:latin typeface="Calibri"/>
                <a:ea typeface="Calibri"/>
                <a:cs typeface="Calibri"/>
                <a:sym typeface="Calibri"/>
              </a:rPr>
              <a:t>Conventions</a:t>
            </a:r>
            <a:endParaRPr sz="2800"/>
          </a:p>
          <a:p>
            <a:pPr marL="457200" lvl="1" indent="0" algn="l" rtl="0">
              <a:lnSpc>
                <a:spcPct val="100000"/>
              </a:lnSpc>
              <a:spcBef>
                <a:spcPts val="600"/>
              </a:spcBef>
              <a:spcAft>
                <a:spcPts val="0"/>
              </a:spcAft>
              <a:buSzPts val="2520"/>
              <a:buNone/>
            </a:pPr>
            <a:r>
              <a:rPr lang="en-US" sz="2800">
                <a:solidFill>
                  <a:schemeClr val="lt1"/>
                </a:solidFill>
                <a:latin typeface="Calibri"/>
                <a:ea typeface="Calibri"/>
                <a:cs typeface="Calibri"/>
                <a:sym typeface="Calibri"/>
              </a:rPr>
              <a:t>Rules </a:t>
            </a:r>
            <a:endParaRPr/>
          </a:p>
          <a:p>
            <a:pPr marL="457200" lvl="1" indent="0" algn="l" rtl="0">
              <a:lnSpc>
                <a:spcPct val="100000"/>
              </a:lnSpc>
              <a:spcBef>
                <a:spcPts val="600"/>
              </a:spcBef>
              <a:spcAft>
                <a:spcPts val="0"/>
              </a:spcAft>
              <a:buSzPts val="2520"/>
              <a:buNone/>
            </a:pPr>
            <a:r>
              <a:rPr lang="en-US" sz="2800">
                <a:solidFill>
                  <a:schemeClr val="lt1"/>
                </a:solidFill>
                <a:latin typeface="Calibri"/>
                <a:ea typeface="Calibri"/>
                <a:cs typeface="Calibri"/>
                <a:sym typeface="Calibri"/>
              </a:rPr>
              <a:t>Skills</a:t>
            </a:r>
            <a:endParaRPr sz="2800"/>
          </a:p>
          <a:p>
            <a:pPr marL="454025" lvl="0" indent="-316865" algn="l" rtl="0">
              <a:lnSpc>
                <a:spcPct val="100000"/>
              </a:lnSpc>
              <a:spcBef>
                <a:spcPts val="2000"/>
              </a:spcBef>
              <a:spcAft>
                <a:spcPts val="0"/>
              </a:spcAft>
              <a:buSzPts val="2160"/>
              <a:buNone/>
            </a:pPr>
            <a:endParaRPr/>
          </a:p>
        </p:txBody>
      </p:sp>
      <p:sp>
        <p:nvSpPr>
          <p:cNvPr id="235" name="Google Shape;235;p6"/>
          <p:cNvSpPr txBox="1"/>
          <p:nvPr/>
        </p:nvSpPr>
        <p:spPr>
          <a:xfrm>
            <a:off x="6109631" y="3242651"/>
            <a:ext cx="2665145" cy="3615349"/>
          </a:xfrm>
          <a:prstGeom prst="rect">
            <a:avLst/>
          </a:prstGeom>
          <a:solidFill>
            <a:schemeClr val="accent2"/>
          </a:solidFill>
          <a:ln w="25400" cap="flat" cmpd="sng">
            <a:solidFill>
              <a:srgbClr val="BA4A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     Creative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     Thoughts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     Feelings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     Images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     Intuitive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     By feel</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36" name="Google Shape;236;p6" descr="brain-4329864_1920.png"/>
          <p:cNvPicPr preferRelativeResize="0"/>
          <p:nvPr/>
        </p:nvPicPr>
        <p:blipFill rotWithShape="1">
          <a:blip r:embed="rId3">
            <a:alphaModFix/>
          </a:blip>
          <a:srcRect/>
          <a:stretch/>
        </p:blipFill>
        <p:spPr>
          <a:xfrm>
            <a:off x="1381013" y="2184166"/>
            <a:ext cx="6277674" cy="4291364"/>
          </a:xfrm>
          <a:prstGeom prst="rect">
            <a:avLst/>
          </a:prstGeom>
          <a:noFill/>
          <a:ln>
            <a:noFill/>
          </a:ln>
        </p:spPr>
      </p:pic>
      <p:sp>
        <p:nvSpPr>
          <p:cNvPr id="237" name="Google Shape;237;p6"/>
          <p:cNvSpPr/>
          <p:nvPr/>
        </p:nvSpPr>
        <p:spPr>
          <a:xfrm>
            <a:off x="3680541" y="6494774"/>
            <a:ext cx="1736344"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Calibri"/>
                <a:ea typeface="Calibri"/>
                <a:cs typeface="Calibri"/>
                <a:sym typeface="Calibri"/>
              </a:rPr>
              <a:t>Image by Léa Latulippe from Pixabay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7"/>
          <p:cNvSpPr txBox="1">
            <a:spLocks noGrp="1"/>
          </p:cNvSpPr>
          <p:nvPr>
            <p:ph type="title"/>
          </p:nvPr>
        </p:nvSpPr>
        <p:spPr>
          <a:xfrm>
            <a:off x="284163" y="630382"/>
            <a:ext cx="8574087" cy="967840"/>
          </a:xfrm>
          <a:prstGeom prst="rect">
            <a:avLst/>
          </a:prstGeom>
          <a:solidFill>
            <a:srgbClr val="262626">
              <a:alpha val="69019"/>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200"/>
              <a:buFont typeface="Corbel"/>
              <a:buNone/>
            </a:pPr>
            <a:r>
              <a:rPr lang="en-US"/>
              <a:t>Logical/Rational   &amp;   Creative/Intuitive</a:t>
            </a:r>
            <a:endParaRPr/>
          </a:p>
        </p:txBody>
      </p:sp>
      <p:sp>
        <p:nvSpPr>
          <p:cNvPr id="243" name="Google Shape;243;p7"/>
          <p:cNvSpPr txBox="1">
            <a:spLocks noGrp="1"/>
          </p:cNvSpPr>
          <p:nvPr>
            <p:ph type="body" idx="1"/>
          </p:nvPr>
        </p:nvSpPr>
        <p:spPr>
          <a:xfrm>
            <a:off x="284163" y="1719860"/>
            <a:ext cx="2645904" cy="3601044"/>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457200" lvl="1" indent="0" algn="l" rtl="0">
              <a:lnSpc>
                <a:spcPct val="100000"/>
              </a:lnSpc>
              <a:spcBef>
                <a:spcPts val="0"/>
              </a:spcBef>
              <a:spcAft>
                <a:spcPts val="0"/>
              </a:spcAft>
              <a:buSzPts val="1080"/>
              <a:buNone/>
            </a:pPr>
            <a:endParaRPr sz="1200"/>
          </a:p>
          <a:p>
            <a:pPr marL="457200" lvl="1" indent="0" algn="l" rtl="0">
              <a:lnSpc>
                <a:spcPct val="100000"/>
              </a:lnSpc>
              <a:spcBef>
                <a:spcPts val="600"/>
              </a:spcBef>
              <a:spcAft>
                <a:spcPts val="0"/>
              </a:spcAft>
              <a:buSzPts val="2520"/>
              <a:buNone/>
            </a:pPr>
            <a:r>
              <a:rPr lang="en-US" sz="2800">
                <a:solidFill>
                  <a:schemeClr val="lt1"/>
                </a:solidFill>
                <a:latin typeface="Calibri"/>
                <a:ea typeface="Calibri"/>
                <a:cs typeface="Calibri"/>
                <a:sym typeface="Calibri"/>
              </a:rPr>
              <a:t>Logical</a:t>
            </a:r>
            <a:endParaRPr sz="2800"/>
          </a:p>
          <a:p>
            <a:pPr marL="457200" lvl="1" indent="0" algn="l" rtl="0">
              <a:lnSpc>
                <a:spcPct val="100000"/>
              </a:lnSpc>
              <a:spcBef>
                <a:spcPts val="600"/>
              </a:spcBef>
              <a:spcAft>
                <a:spcPts val="0"/>
              </a:spcAft>
              <a:buSzPts val="2520"/>
              <a:buNone/>
            </a:pPr>
            <a:r>
              <a:rPr lang="en-US" sz="2800">
                <a:solidFill>
                  <a:schemeClr val="lt1"/>
                </a:solidFill>
                <a:latin typeface="Calibri"/>
                <a:ea typeface="Calibri"/>
                <a:cs typeface="Calibri"/>
                <a:sym typeface="Calibri"/>
              </a:rPr>
              <a:t>Rational</a:t>
            </a:r>
            <a:endParaRPr sz="2800"/>
          </a:p>
          <a:p>
            <a:pPr marL="457200" lvl="1" indent="0" algn="l" rtl="0">
              <a:lnSpc>
                <a:spcPct val="100000"/>
              </a:lnSpc>
              <a:spcBef>
                <a:spcPts val="600"/>
              </a:spcBef>
              <a:spcAft>
                <a:spcPts val="0"/>
              </a:spcAft>
              <a:buSzPts val="2520"/>
              <a:buNone/>
            </a:pPr>
            <a:r>
              <a:rPr lang="en-US" sz="2800">
                <a:solidFill>
                  <a:schemeClr val="lt1"/>
                </a:solidFill>
                <a:latin typeface="Calibri"/>
                <a:ea typeface="Calibri"/>
                <a:cs typeface="Calibri"/>
                <a:sym typeface="Calibri"/>
              </a:rPr>
              <a:t>Linear</a:t>
            </a:r>
            <a:endParaRPr sz="2800"/>
          </a:p>
          <a:p>
            <a:pPr marL="457200" lvl="1" indent="0" algn="l" rtl="0">
              <a:lnSpc>
                <a:spcPct val="100000"/>
              </a:lnSpc>
              <a:spcBef>
                <a:spcPts val="600"/>
              </a:spcBef>
              <a:spcAft>
                <a:spcPts val="0"/>
              </a:spcAft>
              <a:buSzPts val="2520"/>
              <a:buNone/>
            </a:pPr>
            <a:r>
              <a:rPr lang="en-US" sz="2800">
                <a:solidFill>
                  <a:schemeClr val="lt1"/>
                </a:solidFill>
                <a:latin typeface="Calibri"/>
                <a:ea typeface="Calibri"/>
                <a:cs typeface="Calibri"/>
                <a:sym typeface="Calibri"/>
              </a:rPr>
              <a:t>Conventions</a:t>
            </a:r>
            <a:endParaRPr sz="2800"/>
          </a:p>
          <a:p>
            <a:pPr marL="457200" lvl="1" indent="0" algn="l" rtl="0">
              <a:lnSpc>
                <a:spcPct val="100000"/>
              </a:lnSpc>
              <a:spcBef>
                <a:spcPts val="600"/>
              </a:spcBef>
              <a:spcAft>
                <a:spcPts val="0"/>
              </a:spcAft>
              <a:buSzPts val="2520"/>
              <a:buNone/>
            </a:pPr>
            <a:r>
              <a:rPr lang="en-US" sz="2800">
                <a:solidFill>
                  <a:schemeClr val="lt1"/>
                </a:solidFill>
                <a:latin typeface="Calibri"/>
                <a:ea typeface="Calibri"/>
                <a:cs typeface="Calibri"/>
                <a:sym typeface="Calibri"/>
              </a:rPr>
              <a:t>Rules </a:t>
            </a:r>
            <a:endParaRPr/>
          </a:p>
          <a:p>
            <a:pPr marL="457200" lvl="1" indent="0" algn="l" rtl="0">
              <a:lnSpc>
                <a:spcPct val="100000"/>
              </a:lnSpc>
              <a:spcBef>
                <a:spcPts val="600"/>
              </a:spcBef>
              <a:spcAft>
                <a:spcPts val="0"/>
              </a:spcAft>
              <a:buSzPts val="2520"/>
              <a:buNone/>
            </a:pPr>
            <a:r>
              <a:rPr lang="en-US" sz="2800">
                <a:solidFill>
                  <a:schemeClr val="lt1"/>
                </a:solidFill>
                <a:latin typeface="Calibri"/>
                <a:ea typeface="Calibri"/>
                <a:cs typeface="Calibri"/>
                <a:sym typeface="Calibri"/>
              </a:rPr>
              <a:t>Skills</a:t>
            </a:r>
            <a:endParaRPr sz="2800"/>
          </a:p>
          <a:p>
            <a:pPr marL="454025" lvl="0" indent="-316865" algn="l" rtl="0">
              <a:lnSpc>
                <a:spcPct val="100000"/>
              </a:lnSpc>
              <a:spcBef>
                <a:spcPts val="2000"/>
              </a:spcBef>
              <a:spcAft>
                <a:spcPts val="0"/>
              </a:spcAft>
              <a:buSzPts val="2160"/>
              <a:buNone/>
            </a:pPr>
            <a:endParaRPr/>
          </a:p>
        </p:txBody>
      </p:sp>
      <p:sp>
        <p:nvSpPr>
          <p:cNvPr id="244" name="Google Shape;244;p7"/>
          <p:cNvSpPr txBox="1"/>
          <p:nvPr/>
        </p:nvSpPr>
        <p:spPr>
          <a:xfrm>
            <a:off x="6109631" y="3242651"/>
            <a:ext cx="2665145" cy="3615349"/>
          </a:xfrm>
          <a:prstGeom prst="rect">
            <a:avLst/>
          </a:prstGeom>
          <a:solidFill>
            <a:schemeClr val="accent2"/>
          </a:solidFill>
          <a:ln w="25400" cap="flat" cmpd="sng">
            <a:solidFill>
              <a:srgbClr val="BA4A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     Creative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     Thoughts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     Feelings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     Images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     Intuitive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     By feel</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45" name="Google Shape;245;p7" descr="brain-4329864_1920.png"/>
          <p:cNvPicPr preferRelativeResize="0"/>
          <p:nvPr/>
        </p:nvPicPr>
        <p:blipFill rotWithShape="1">
          <a:blip r:embed="rId3">
            <a:alphaModFix/>
          </a:blip>
          <a:srcRect/>
          <a:stretch/>
        </p:blipFill>
        <p:spPr>
          <a:xfrm>
            <a:off x="1381013" y="2184166"/>
            <a:ext cx="6277674" cy="4291364"/>
          </a:xfrm>
          <a:prstGeom prst="rect">
            <a:avLst/>
          </a:prstGeom>
          <a:noFill/>
          <a:ln>
            <a:noFill/>
          </a:ln>
        </p:spPr>
      </p:pic>
      <p:sp>
        <p:nvSpPr>
          <p:cNvPr id="246" name="Google Shape;246;p7"/>
          <p:cNvSpPr/>
          <p:nvPr/>
        </p:nvSpPr>
        <p:spPr>
          <a:xfrm>
            <a:off x="3859004" y="3722137"/>
            <a:ext cx="632773" cy="498077"/>
          </a:xfrm>
          <a:prstGeom prst="curvedRightArrow">
            <a:avLst>
              <a:gd name="adj1" fmla="val 25000"/>
              <a:gd name="adj2" fmla="val 50000"/>
              <a:gd name="adj3" fmla="val 25000"/>
            </a:avLst>
          </a:prstGeom>
          <a:gradFill>
            <a:gsLst>
              <a:gs pos="0">
                <a:srgbClr val="9C2222"/>
              </a:gs>
              <a:gs pos="100000">
                <a:srgbClr val="BF0000"/>
              </a:gs>
            </a:gsLst>
            <a:lin ang="16200000"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411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7" name="Google Shape;247;p7"/>
          <p:cNvSpPr/>
          <p:nvPr/>
        </p:nvSpPr>
        <p:spPr>
          <a:xfrm>
            <a:off x="4607236" y="4041193"/>
            <a:ext cx="705258" cy="529203"/>
          </a:xfrm>
          <a:prstGeom prst="curvedLeftArrow">
            <a:avLst>
              <a:gd name="adj1" fmla="val 25000"/>
              <a:gd name="adj2" fmla="val 50000"/>
              <a:gd name="adj3" fmla="val 25000"/>
            </a:avLst>
          </a:prstGeom>
          <a:gradFill>
            <a:gsLst>
              <a:gs pos="0">
                <a:srgbClr val="9C2222"/>
              </a:gs>
              <a:gs pos="100000">
                <a:srgbClr val="BF0000"/>
              </a:gs>
            </a:gsLst>
            <a:lin ang="16200000"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411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8" name="Google Shape;248;p7"/>
          <p:cNvSpPr/>
          <p:nvPr/>
        </p:nvSpPr>
        <p:spPr>
          <a:xfrm>
            <a:off x="3972218" y="4383787"/>
            <a:ext cx="519559" cy="706192"/>
          </a:xfrm>
          <a:prstGeom prst="curvedRightArrow">
            <a:avLst>
              <a:gd name="adj1" fmla="val 25000"/>
              <a:gd name="adj2" fmla="val 50000"/>
              <a:gd name="adj3" fmla="val 25000"/>
            </a:avLst>
          </a:prstGeom>
          <a:gradFill>
            <a:gsLst>
              <a:gs pos="0">
                <a:srgbClr val="9C2222"/>
              </a:gs>
              <a:gs pos="100000">
                <a:srgbClr val="BF0000"/>
              </a:gs>
            </a:gsLst>
            <a:lin ang="16200000"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9" name="Google Shape;249;p7"/>
          <p:cNvSpPr/>
          <p:nvPr/>
        </p:nvSpPr>
        <p:spPr>
          <a:xfrm>
            <a:off x="3658051" y="6475530"/>
            <a:ext cx="1740655"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Calibri"/>
                <a:ea typeface="Calibri"/>
                <a:cs typeface="Calibri"/>
                <a:sym typeface="Calibri"/>
              </a:rPr>
              <a:t>Image by Léa Latulippe from Pixabay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1"/>
          <p:cNvSpPr txBox="1">
            <a:spLocks noGrp="1"/>
          </p:cNvSpPr>
          <p:nvPr>
            <p:ph type="title"/>
          </p:nvPr>
        </p:nvSpPr>
        <p:spPr>
          <a:xfrm>
            <a:off x="284163" y="630382"/>
            <a:ext cx="8574087" cy="967840"/>
          </a:xfrm>
          <a:prstGeom prst="rect">
            <a:avLst/>
          </a:prstGeom>
          <a:solidFill>
            <a:srgbClr val="262626">
              <a:alpha val="69019"/>
            </a:srgbClr>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200"/>
              <a:buFont typeface="Corbel"/>
              <a:buNone/>
            </a:pPr>
            <a:r>
              <a:rPr lang="en-US"/>
              <a:t>A Simple Formula:</a:t>
            </a:r>
            <a:endParaRPr/>
          </a:p>
        </p:txBody>
      </p:sp>
      <p:pic>
        <p:nvPicPr>
          <p:cNvPr id="255" name="Google Shape;255;p11"/>
          <p:cNvPicPr preferRelativeResize="0"/>
          <p:nvPr/>
        </p:nvPicPr>
        <p:blipFill rotWithShape="1">
          <a:blip r:embed="rId3">
            <a:alphaModFix/>
          </a:blip>
          <a:srcRect/>
          <a:stretch/>
        </p:blipFill>
        <p:spPr>
          <a:xfrm>
            <a:off x="4822549" y="3887699"/>
            <a:ext cx="4230650" cy="2815300"/>
          </a:xfrm>
          <a:prstGeom prst="rect">
            <a:avLst/>
          </a:prstGeom>
          <a:noFill/>
          <a:ln>
            <a:noFill/>
          </a:ln>
        </p:spPr>
      </p:pic>
      <p:sp>
        <p:nvSpPr>
          <p:cNvPr id="256" name="Google Shape;256;p11"/>
          <p:cNvSpPr txBox="1">
            <a:spLocks noGrp="1"/>
          </p:cNvSpPr>
          <p:nvPr>
            <p:ph type="body" idx="1"/>
          </p:nvPr>
        </p:nvSpPr>
        <p:spPr>
          <a:xfrm>
            <a:off x="284163" y="2123875"/>
            <a:ext cx="7076700" cy="3992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160"/>
              <a:buNone/>
            </a:pPr>
            <a:r>
              <a:rPr lang="en-US"/>
              <a:t>If </a:t>
            </a:r>
            <a:r>
              <a:rPr lang="en-US" b="1"/>
              <a:t>S</a:t>
            </a:r>
            <a:r>
              <a:rPr lang="en-US"/>
              <a:t> = Skills, and </a:t>
            </a:r>
            <a:r>
              <a:rPr lang="en-US" b="1"/>
              <a:t>F</a:t>
            </a:r>
            <a:r>
              <a:rPr lang="en-US"/>
              <a:t> = Forms, and </a:t>
            </a:r>
            <a:r>
              <a:rPr lang="en-US" b="1"/>
              <a:t>!</a:t>
            </a:r>
            <a:r>
              <a:rPr lang="en-US"/>
              <a:t> = the number of things you need teach your students this year, then…</a:t>
            </a:r>
            <a:endParaRPr sz="1000"/>
          </a:p>
          <a:p>
            <a:pPr marL="0" lvl="0" indent="0" algn="l" rtl="0">
              <a:lnSpc>
                <a:spcPct val="100000"/>
              </a:lnSpc>
              <a:spcBef>
                <a:spcPts val="2000"/>
              </a:spcBef>
              <a:spcAft>
                <a:spcPts val="0"/>
              </a:spcAft>
              <a:buSzPts val="2160"/>
              <a:buNone/>
            </a:pPr>
            <a:endParaRPr/>
          </a:p>
          <a:p>
            <a:pPr marL="0" lvl="0" indent="0" algn="l" rtl="0">
              <a:lnSpc>
                <a:spcPct val="100000"/>
              </a:lnSpc>
              <a:spcBef>
                <a:spcPts val="2000"/>
              </a:spcBef>
              <a:spcAft>
                <a:spcPts val="0"/>
              </a:spcAft>
              <a:buSzPts val="7200"/>
              <a:buNone/>
            </a:pPr>
            <a:r>
              <a:rPr lang="en-US" sz="8000" b="1"/>
              <a:t>	</a:t>
            </a:r>
            <a:r>
              <a:rPr lang="en-US" sz="11000" b="1"/>
              <a:t>S X F = !</a:t>
            </a:r>
            <a:endParaRPr sz="110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2"/>
          <p:cNvSpPr txBox="1">
            <a:spLocks noGrp="1"/>
          </p:cNvSpPr>
          <p:nvPr>
            <p:ph type="title"/>
          </p:nvPr>
        </p:nvSpPr>
        <p:spPr>
          <a:xfrm>
            <a:off x="284163" y="630382"/>
            <a:ext cx="8574087" cy="967840"/>
          </a:xfrm>
          <a:prstGeom prst="rect">
            <a:avLst/>
          </a:prstGeom>
          <a:solidFill>
            <a:srgbClr val="262626">
              <a:alpha val="69019"/>
            </a:srgbClr>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200"/>
              <a:buFont typeface="Corbel"/>
              <a:buNone/>
            </a:pPr>
            <a:r>
              <a:rPr lang="en-US"/>
              <a:t>The Plan…</a:t>
            </a:r>
            <a:endParaRPr/>
          </a:p>
        </p:txBody>
      </p:sp>
      <p:sp>
        <p:nvSpPr>
          <p:cNvPr id="262" name="Google Shape;262;p12"/>
          <p:cNvSpPr txBox="1">
            <a:spLocks noGrp="1"/>
          </p:cNvSpPr>
          <p:nvPr>
            <p:ph type="body" idx="1"/>
          </p:nvPr>
        </p:nvSpPr>
        <p:spPr>
          <a:xfrm>
            <a:off x="1473616" y="2412636"/>
            <a:ext cx="7076747" cy="3216168"/>
          </a:xfrm>
          <a:prstGeom prst="rect">
            <a:avLst/>
          </a:prstGeom>
          <a:noFill/>
          <a:ln>
            <a:noFill/>
          </a:ln>
        </p:spPr>
        <p:txBody>
          <a:bodyPr spcFirstLastPara="1" wrap="square" lIns="91425" tIns="45700" rIns="91425" bIns="45700" anchor="t" anchorCtr="0">
            <a:normAutofit/>
          </a:bodyPr>
          <a:lstStyle/>
          <a:p>
            <a:pPr marL="454025" lvl="0" indent="-473075" algn="l" rtl="0">
              <a:lnSpc>
                <a:spcPct val="100000"/>
              </a:lnSpc>
              <a:spcBef>
                <a:spcPts val="0"/>
              </a:spcBef>
              <a:spcAft>
                <a:spcPts val="0"/>
              </a:spcAft>
              <a:buSzPts val="2460"/>
              <a:buChar char="?"/>
            </a:pPr>
            <a:r>
              <a:rPr lang="en-US" sz="2700"/>
              <a:t>The Nature of Writing </a:t>
            </a:r>
            <a:r>
              <a:rPr lang="en-US" sz="2700">
                <a:solidFill>
                  <a:schemeClr val="accent2"/>
                </a:solidFill>
                <a:latin typeface="Arial"/>
                <a:ea typeface="Arial"/>
                <a:cs typeface="Arial"/>
                <a:sym typeface="Arial"/>
              </a:rPr>
              <a:t>✔</a:t>
            </a:r>
            <a:endParaRPr sz="2700">
              <a:solidFill>
                <a:schemeClr val="accent2"/>
              </a:solidFill>
            </a:endParaRPr>
          </a:p>
          <a:p>
            <a:pPr marL="454025" lvl="0" indent="-473075" algn="l" rtl="0">
              <a:lnSpc>
                <a:spcPct val="100000"/>
              </a:lnSpc>
              <a:spcBef>
                <a:spcPts val="2000"/>
              </a:spcBef>
              <a:spcAft>
                <a:spcPts val="0"/>
              </a:spcAft>
              <a:buSzPts val="2460"/>
              <a:buChar char="?"/>
            </a:pPr>
            <a:r>
              <a:rPr lang="en-US" sz="2700"/>
              <a:t>The Nature of People </a:t>
            </a:r>
            <a:r>
              <a:rPr lang="en-US" sz="2700">
                <a:solidFill>
                  <a:srgbClr val="FF6600"/>
                </a:solidFill>
                <a:latin typeface="Arial"/>
                <a:ea typeface="Arial"/>
                <a:cs typeface="Arial"/>
                <a:sym typeface="Arial"/>
              </a:rPr>
              <a:t>✔</a:t>
            </a:r>
            <a:endParaRPr sz="2700">
              <a:solidFill>
                <a:srgbClr val="FF6600"/>
              </a:solidFill>
            </a:endParaRPr>
          </a:p>
          <a:p>
            <a:pPr marL="454025" lvl="0" indent="-473075" algn="l" rtl="0">
              <a:lnSpc>
                <a:spcPct val="100000"/>
              </a:lnSpc>
              <a:spcBef>
                <a:spcPts val="2000"/>
              </a:spcBef>
              <a:spcAft>
                <a:spcPts val="0"/>
              </a:spcAft>
              <a:buSzPts val="2460"/>
              <a:buChar char="?"/>
            </a:pPr>
            <a:r>
              <a:rPr lang="en-US" sz="2700"/>
              <a:t>Implications for Learning &amp; Teaching Writing</a:t>
            </a:r>
            <a:endParaRPr sz="2700"/>
          </a:p>
          <a:p>
            <a:pPr marL="454025" lvl="0" indent="-473075" algn="l" rtl="0">
              <a:lnSpc>
                <a:spcPct val="100000"/>
              </a:lnSpc>
              <a:spcBef>
                <a:spcPts val="2000"/>
              </a:spcBef>
              <a:spcAft>
                <a:spcPts val="0"/>
              </a:spcAft>
              <a:buSzPts val="2460"/>
              <a:buChar char="?"/>
            </a:pPr>
            <a:r>
              <a:rPr lang="en-US" sz="2700"/>
              <a:t>Some Ideas</a:t>
            </a:r>
            <a:endParaRPr sz="2700"/>
          </a:p>
          <a:p>
            <a:pPr marL="454025" lvl="0" indent="-473075" algn="l" rtl="0">
              <a:lnSpc>
                <a:spcPct val="100000"/>
              </a:lnSpc>
              <a:spcBef>
                <a:spcPts val="2000"/>
              </a:spcBef>
              <a:spcAft>
                <a:spcPts val="0"/>
              </a:spcAft>
              <a:buSzPts val="2460"/>
              <a:buChar char="?"/>
            </a:pPr>
            <a:r>
              <a:rPr lang="en-US" sz="2700"/>
              <a:t>Sharing, Q &amp; A</a:t>
            </a:r>
            <a:endParaRPr sz="2700"/>
          </a:p>
          <a:p>
            <a:pPr marL="454025" lvl="0" indent="-316865" algn="l" rtl="0">
              <a:lnSpc>
                <a:spcPct val="100000"/>
              </a:lnSpc>
              <a:spcBef>
                <a:spcPts val="2000"/>
              </a:spcBef>
              <a:spcAft>
                <a:spcPts val="0"/>
              </a:spcAft>
              <a:buSzPts val="2160"/>
              <a:buNone/>
            </a:pPr>
            <a:endParaRPr sz="27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3"/>
          <p:cNvSpPr txBox="1">
            <a:spLocks noGrp="1"/>
          </p:cNvSpPr>
          <p:nvPr>
            <p:ph type="title"/>
          </p:nvPr>
        </p:nvSpPr>
        <p:spPr>
          <a:xfrm>
            <a:off x="284163" y="630382"/>
            <a:ext cx="8574087" cy="967840"/>
          </a:xfrm>
          <a:prstGeom prst="rect">
            <a:avLst/>
          </a:prstGeom>
          <a:solidFill>
            <a:srgbClr val="262626">
              <a:alpha val="69019"/>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200"/>
              <a:buFont typeface="Corbel"/>
              <a:buNone/>
            </a:pPr>
            <a:r>
              <a:rPr lang="en-US"/>
              <a:t>Implications for Teaching Writing</a:t>
            </a:r>
            <a:endParaRPr/>
          </a:p>
        </p:txBody>
      </p:sp>
      <p:sp>
        <p:nvSpPr>
          <p:cNvPr id="268" name="Google Shape;268;p13"/>
          <p:cNvSpPr/>
          <p:nvPr/>
        </p:nvSpPr>
        <p:spPr>
          <a:xfrm>
            <a:off x="284163" y="1950884"/>
            <a:ext cx="8574087" cy="5015243"/>
          </a:xfrm>
          <a:prstGeom prst="rect">
            <a:avLst/>
          </a:prstGeom>
          <a:gradFill>
            <a:gsLst>
              <a:gs pos="0">
                <a:srgbClr val="9C2222"/>
              </a:gs>
              <a:gs pos="100000">
                <a:srgbClr val="BF0000"/>
              </a:gs>
            </a:gsLst>
            <a:lin ang="16200000"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9" name="Google Shape;269;p13"/>
          <p:cNvSpPr txBox="1">
            <a:spLocks noGrp="1"/>
          </p:cNvSpPr>
          <p:nvPr>
            <p:ph type="body" idx="1"/>
          </p:nvPr>
        </p:nvSpPr>
        <p:spPr>
          <a:xfrm>
            <a:off x="284163" y="2830726"/>
            <a:ext cx="8574087" cy="4929098"/>
          </a:xfrm>
          <a:prstGeom prst="rect">
            <a:avLst/>
          </a:prstGeom>
          <a:noFill/>
          <a:ln>
            <a:noFill/>
          </a:ln>
        </p:spPr>
        <p:txBody>
          <a:bodyPr spcFirstLastPara="1" wrap="square" lIns="91425" tIns="45700" rIns="91425" bIns="45700" anchor="t" anchorCtr="0">
            <a:normAutofit/>
          </a:bodyPr>
          <a:lstStyle/>
          <a:p>
            <a:pPr marL="454025" lvl="0" indent="-454025" algn="ctr" rtl="0">
              <a:lnSpc>
                <a:spcPct val="100000"/>
              </a:lnSpc>
              <a:spcBef>
                <a:spcPts val="0"/>
              </a:spcBef>
              <a:spcAft>
                <a:spcPts val="0"/>
              </a:spcAft>
              <a:buSzPts val="4860"/>
              <a:buChar char="?"/>
            </a:pPr>
            <a:r>
              <a:rPr lang="en-US" sz="5400">
                <a:solidFill>
                  <a:srgbClr val="FFFFFF"/>
                </a:solidFill>
              </a:rPr>
              <a:t>Break it down!</a:t>
            </a:r>
            <a:endParaRPr/>
          </a:p>
          <a:p>
            <a:pPr marL="454025" lvl="0" indent="-454025" algn="ctr" rtl="0">
              <a:lnSpc>
                <a:spcPct val="100000"/>
              </a:lnSpc>
              <a:spcBef>
                <a:spcPts val="2000"/>
              </a:spcBef>
              <a:spcAft>
                <a:spcPts val="0"/>
              </a:spcAft>
              <a:buSzPts val="4860"/>
              <a:buChar char="?"/>
            </a:pPr>
            <a:r>
              <a:rPr lang="en-US" sz="5400">
                <a:solidFill>
                  <a:srgbClr val="FFFFFF"/>
                </a:solidFill>
              </a:rPr>
              <a:t>Student-driven</a:t>
            </a:r>
            <a:endParaRPr/>
          </a:p>
        </p:txBody>
      </p:sp>
    </p:spTree>
  </p:cSld>
  <p:clrMapOvr>
    <a:masterClrMapping/>
  </p:clrMapOvr>
</p:sld>
</file>

<file path=ppt/theme/theme1.xml><?xml version="1.0" encoding="utf-8"?>
<a:theme xmlns:a="http://schemas.openxmlformats.org/drawingml/2006/main" name="Spectrum">
  <a:themeElements>
    <a:clrScheme name="Custom 7">
      <a:dk1>
        <a:srgbClr val="000000"/>
      </a:dk1>
      <a:lt1>
        <a:srgbClr val="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FF6D15"/>
      </a:hlink>
      <a:folHlink>
        <a:srgbClr val="CC3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898</Words>
  <Application>Microsoft Macintosh PowerPoint</Application>
  <PresentationFormat>On-screen Show (4:3)</PresentationFormat>
  <Paragraphs>211</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Poppins</vt:lpstr>
      <vt:lpstr>Corbel</vt:lpstr>
      <vt:lpstr>Courgette</vt:lpstr>
      <vt:lpstr>Ruge Boogie</vt:lpstr>
      <vt:lpstr>Spectrum</vt:lpstr>
      <vt:lpstr>WRITING 101</vt:lpstr>
      <vt:lpstr>The Plan…</vt:lpstr>
      <vt:lpstr>     Which of the following statements most resonates with you?</vt:lpstr>
      <vt:lpstr>     Which of the following statements most resonates with you?</vt:lpstr>
      <vt:lpstr>Left Brain vs. Right Brain</vt:lpstr>
      <vt:lpstr>Logical/Rational   &amp;   Creative/Intuitive</vt:lpstr>
      <vt:lpstr>A Simple Formula:</vt:lpstr>
      <vt:lpstr>The Plan…</vt:lpstr>
      <vt:lpstr>Implications for Teaching Writing</vt:lpstr>
      <vt:lpstr>Break it Down</vt:lpstr>
      <vt:lpstr>Logical/Rational   &amp;   Creative/Intuitive</vt:lpstr>
      <vt:lpstr>Break it Down</vt:lpstr>
      <vt:lpstr>Student-Driven</vt:lpstr>
      <vt:lpstr>Student-Driven</vt:lpstr>
      <vt:lpstr>But . . . how?    Some Ideas.</vt:lpstr>
      <vt:lpstr>But . . . how?    Some Ideas.</vt:lpstr>
      <vt:lpstr>But . . . how?    Some Ideas.</vt:lpstr>
      <vt:lpstr>But . . . how?    Some Ideas.</vt:lpstr>
      <vt:lpstr>But . . . how?    Some Ideas.</vt:lpstr>
      <vt:lpstr>But . . . how?    Some Ideas.</vt:lpstr>
      <vt:lpstr>But . . . how?    Some Ideas.</vt:lpstr>
      <vt:lpstr>But . . . how?    Some Ideas.</vt:lpstr>
      <vt:lpstr>But . . . how?    Some Ideas.</vt:lpstr>
      <vt:lpstr>Implications for Teachers Improving their Practice</vt:lpstr>
      <vt:lpstr> 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101</dc:title>
  <dc:creator>Robin Pawlak</dc:creator>
  <cp:lastModifiedBy>Robin Pawlak</cp:lastModifiedBy>
  <cp:revision>1</cp:revision>
  <dcterms:created xsi:type="dcterms:W3CDTF">2020-01-14T22:48:19Z</dcterms:created>
  <dcterms:modified xsi:type="dcterms:W3CDTF">2022-02-15T16:47:28Z</dcterms:modified>
</cp:coreProperties>
</file>